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5/27/2020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5/27/2020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l.wikipedia.org/wiki/Ivan_Tav%C4%8Dar" TargetMode="External"/><Relationship Id="rId2" Type="http://schemas.openxmlformats.org/officeDocument/2006/relationships/hyperlink" Target="https://sl.wikipedia.org/wiki/Cvetje_v_jeseni_(povest)"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www.youtube.com/watch?v=VvPFEvrpCW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yRh-dzrI4Z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time_continue=11&amp;v=U9FzgsF2T-s&amp;feature=emb_tit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_D0ZQPqeJk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gdCn0Ni9w0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youtube.com/watch?v=0XViah7DJr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572435" cy="1702160"/>
          </a:xfrm>
        </p:spPr>
        <p:txBody>
          <a:bodyPr/>
          <a:lstStyle/>
          <a:p>
            <a:r>
              <a:rPr lang="sl-SI" dirty="0" smtClean="0"/>
              <a:t>Filmska glasba</a:t>
            </a:r>
            <a:endParaRPr lang="sl-SI" dirty="0"/>
          </a:p>
        </p:txBody>
      </p:sp>
      <p:sp>
        <p:nvSpPr>
          <p:cNvPr id="3" name="Subtitle 2"/>
          <p:cNvSpPr>
            <a:spLocks noGrp="1"/>
          </p:cNvSpPr>
          <p:nvPr>
            <p:ph type="subTitle" idx="1"/>
          </p:nvPr>
        </p:nvSpPr>
        <p:spPr/>
        <p:txBody>
          <a:bodyPr/>
          <a:lstStyle/>
          <a:p>
            <a:endParaRPr lang="sl-SI" dirty="0"/>
          </a:p>
        </p:txBody>
      </p:sp>
    </p:spTree>
    <p:extLst>
      <p:ext uri="{BB962C8B-B14F-4D97-AF65-F5344CB8AC3E}">
        <p14:creationId xmlns:p14="http://schemas.microsoft.com/office/powerpoint/2010/main" val="2425802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20000" cy="2209800"/>
          </a:xfrm>
        </p:spPr>
        <p:txBody>
          <a:bodyPr>
            <a:noAutofit/>
          </a:bodyPr>
          <a:lstStyle/>
          <a:p>
            <a:r>
              <a:rPr lang="sl-SI" sz="2400" dirty="0" smtClean="0"/>
              <a:t>Preberi besedilo v učbeniku na strani 23. </a:t>
            </a:r>
            <a:br>
              <a:rPr lang="sl-SI" sz="2400" dirty="0" smtClean="0"/>
            </a:br>
            <a:r>
              <a:rPr lang="sl-SI" sz="2400" dirty="0" smtClean="0"/>
              <a:t>Poznaš film Cvetje v jeseni?</a:t>
            </a:r>
            <a:br>
              <a:rPr lang="sl-SI" sz="2400" dirty="0" smtClean="0"/>
            </a:br>
            <a:r>
              <a:rPr lang="sl-SI" sz="2400" dirty="0" smtClean="0"/>
              <a:t>Film je bil </a:t>
            </a:r>
            <a:r>
              <a:rPr lang="sl-SI" sz="2400" dirty="0"/>
              <a:t>izdan leta 1973</a:t>
            </a:r>
            <a:r>
              <a:rPr lang="sl-SI" sz="2400" dirty="0" smtClean="0"/>
              <a:t>. </a:t>
            </a:r>
            <a:r>
              <a:rPr lang="sl-SI" sz="2400" dirty="0"/>
              <a:t>Zgodba temelji na </a:t>
            </a:r>
            <a:r>
              <a:rPr lang="sl-SI" sz="2400" dirty="0">
                <a:hlinkClick r:id="rId2" tooltip="Cvetje v jeseni (povest)"/>
              </a:rPr>
              <a:t>istoimenski povesti</a:t>
            </a:r>
            <a:r>
              <a:rPr lang="sl-SI" sz="2400" dirty="0"/>
              <a:t> slovenskega pisatelja </a:t>
            </a:r>
            <a:r>
              <a:rPr lang="sl-SI" sz="2400" dirty="0">
                <a:hlinkClick r:id="rId3" tooltip="Ivan Tavčar"/>
              </a:rPr>
              <a:t>Ivana Tavčarja</a:t>
            </a:r>
            <a:r>
              <a:rPr lang="sl-SI" sz="2400" dirty="0"/>
              <a:t>.</a:t>
            </a:r>
          </a:p>
        </p:txBody>
      </p:sp>
      <p:sp>
        <p:nvSpPr>
          <p:cNvPr id="3" name="Content Placeholder 2"/>
          <p:cNvSpPr>
            <a:spLocks noGrp="1"/>
          </p:cNvSpPr>
          <p:nvPr>
            <p:ph idx="1"/>
          </p:nvPr>
        </p:nvSpPr>
        <p:spPr>
          <a:xfrm>
            <a:off x="728383" y="3165174"/>
            <a:ext cx="6777317" cy="3508977"/>
          </a:xfrm>
        </p:spPr>
        <p:txBody>
          <a:bodyPr/>
          <a:lstStyle/>
          <a:p>
            <a:r>
              <a:rPr lang="sl-SI" dirty="0" smtClean="0"/>
              <a:t>Cvetje v jeseni:</a:t>
            </a:r>
          </a:p>
          <a:p>
            <a:pPr marL="68580" indent="0">
              <a:buNone/>
            </a:pPr>
            <a:r>
              <a:rPr lang="sl-SI" dirty="0">
                <a:hlinkClick r:id="rId4"/>
              </a:rPr>
              <a:t>https://www.youtube.com/watch?v=VvPFEvrpCWg</a:t>
            </a:r>
            <a:endParaRPr lang="sl-SI" dirty="0"/>
          </a:p>
        </p:txBody>
      </p:sp>
      <p:pic>
        <p:nvPicPr>
          <p:cNvPr id="5122" name="Picture 2" descr="Na Visokem praznovanje stoletnice Tavčarjeve literarne mojstrovine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306541"/>
            <a:ext cx="3048000" cy="2179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237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5410200"/>
          </a:xfrm>
        </p:spPr>
        <p:txBody>
          <a:bodyPr>
            <a:normAutofit/>
          </a:bodyPr>
          <a:lstStyle/>
          <a:p>
            <a:r>
              <a:rPr lang="sl-SI" dirty="0" smtClean="0"/>
              <a:t>Kateri je tvoj najljubši film? </a:t>
            </a:r>
          </a:p>
          <a:p>
            <a:r>
              <a:rPr lang="sl-SI" dirty="0" smtClean="0"/>
              <a:t>Kakšna glasba ga spremlja?</a:t>
            </a:r>
          </a:p>
          <a:p>
            <a:endParaRPr lang="sl-SI" dirty="0"/>
          </a:p>
          <a:p>
            <a:r>
              <a:rPr lang="sl-SI" dirty="0" smtClean="0"/>
              <a:t>Naredi zapis v zvezek:</a:t>
            </a:r>
          </a:p>
          <a:p>
            <a:endParaRPr lang="sl-SI" dirty="0" smtClean="0"/>
          </a:p>
          <a:p>
            <a:pPr marL="68580" indent="0" algn="ctr">
              <a:buNone/>
            </a:pPr>
            <a:r>
              <a:rPr lang="sl-SI" dirty="0" smtClean="0"/>
              <a:t>Filmska glasba</a:t>
            </a:r>
          </a:p>
          <a:p>
            <a:pPr marL="68580" indent="0" algn="ctr">
              <a:buNone/>
            </a:pPr>
            <a:endParaRPr lang="sl-SI" dirty="0" smtClean="0"/>
          </a:p>
          <a:p>
            <a:pPr marL="68580" indent="0">
              <a:buNone/>
            </a:pPr>
            <a:r>
              <a:rPr lang="sl-SI" dirty="0" smtClean="0"/>
              <a:t>Filmska glasba je namenjena glasbenemu opisovanju dogajanja. </a:t>
            </a:r>
            <a:br>
              <a:rPr lang="sl-SI" dirty="0" smtClean="0"/>
            </a:br>
            <a:r>
              <a:rPr lang="sl-SI" dirty="0" smtClean="0"/>
              <a:t>Zvočni učinki podkrepijo posamezne trenutne vtise: veselje, srečo, napetost ...</a:t>
            </a:r>
            <a:endParaRPr lang="sl-SI" dirty="0"/>
          </a:p>
        </p:txBody>
      </p:sp>
    </p:spTree>
    <p:extLst>
      <p:ext uri="{BB962C8B-B14F-4D97-AF65-F5344CB8AC3E}">
        <p14:creationId xmlns:p14="http://schemas.microsoft.com/office/powerpoint/2010/main" val="1226858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880577"/>
            <a:ext cx="7024744" cy="1143000"/>
          </a:xfrm>
        </p:spPr>
        <p:txBody>
          <a:bodyPr>
            <a:normAutofit fontScale="90000"/>
          </a:bodyPr>
          <a:lstStyle/>
          <a:p>
            <a:r>
              <a:rPr lang="sl-SI" dirty="0"/>
              <a:t>Vsak film ima ponavadi pripadajočo glasbo, po kateri je film tudi prepoznaven.</a:t>
            </a:r>
          </a:p>
        </p:txBody>
      </p:sp>
      <p:sp>
        <p:nvSpPr>
          <p:cNvPr id="3" name="Content Placeholder 2"/>
          <p:cNvSpPr>
            <a:spLocks noGrp="1"/>
          </p:cNvSpPr>
          <p:nvPr>
            <p:ph idx="1"/>
          </p:nvPr>
        </p:nvSpPr>
        <p:spPr>
          <a:xfrm>
            <a:off x="1143000" y="685800"/>
            <a:ext cx="6777317" cy="1181548"/>
          </a:xfrm>
        </p:spPr>
        <p:txBody>
          <a:bodyPr>
            <a:normAutofit/>
          </a:bodyPr>
          <a:lstStyle/>
          <a:p>
            <a:r>
              <a:rPr lang="sl-SI" dirty="0" smtClean="0"/>
              <a:t>Kaj misliš, kakšno vlogo ima glasba v filmih? </a:t>
            </a:r>
          </a:p>
          <a:p>
            <a:endParaRPr lang="sl-SI" dirty="0" smtClean="0"/>
          </a:p>
        </p:txBody>
      </p:sp>
      <p:sp>
        <p:nvSpPr>
          <p:cNvPr id="4" name="Content Placeholder 2"/>
          <p:cNvSpPr txBox="1">
            <a:spLocks/>
          </p:cNvSpPr>
          <p:nvPr/>
        </p:nvSpPr>
        <p:spPr>
          <a:xfrm>
            <a:off x="990600" y="1752600"/>
            <a:ext cx="6777317" cy="3127977"/>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sl-SI" dirty="0" smtClean="0"/>
              <a:t>Ali si lahko predstavljaš film brez glasbe? Zagotovo nas filmi ne bi popolnoma prepričali. Romantični položaj bi izgubil ves čar, grozljivka ne bi bila zares strašna, kriminalka pa bi izgubila vso napetost.</a:t>
            </a:r>
            <a:br>
              <a:rPr lang="sl-SI" dirty="0" smtClean="0"/>
            </a:br>
            <a:endParaRPr lang="sl-SI" dirty="0"/>
          </a:p>
        </p:txBody>
      </p:sp>
    </p:spTree>
    <p:extLst>
      <p:ext uri="{BB962C8B-B14F-4D97-AF65-F5344CB8AC3E}">
        <p14:creationId xmlns:p14="http://schemas.microsoft.com/office/powerpoint/2010/main" val="124604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19200"/>
            <a:ext cx="6777317" cy="4765829"/>
          </a:xfrm>
        </p:spPr>
        <p:txBody>
          <a:bodyPr>
            <a:normAutofit/>
          </a:bodyPr>
          <a:lstStyle/>
          <a:p>
            <a:r>
              <a:rPr lang="sl-SI" dirty="0"/>
              <a:t>Filmski skladatelji zase pravijo, da naj bi bili klasični skladatelji današnjega časa. S tem se seveda vsi ne strinjajo, res pa je, da morajo imeti ti skladatelji ogromno glasbenega znanja in glasbenih idej</a:t>
            </a:r>
            <a:r>
              <a:rPr lang="sl-SI" dirty="0" smtClean="0"/>
              <a:t>.</a:t>
            </a:r>
          </a:p>
          <a:p>
            <a:endParaRPr lang="sl-SI" dirty="0"/>
          </a:p>
          <a:p>
            <a:r>
              <a:rPr lang="sl-SI" dirty="0"/>
              <a:t>Filmska glasba </a:t>
            </a:r>
            <a:r>
              <a:rPr lang="sl-SI" dirty="0" smtClean="0"/>
              <a:t>je:Vokalna</a:t>
            </a:r>
            <a:r>
              <a:rPr lang="sl-SI" dirty="0"/>
              <a:t>, instrumentalna in vokalno-instrumentalna.</a:t>
            </a:r>
          </a:p>
          <a:p>
            <a:endParaRPr lang="sl-SI" dirty="0"/>
          </a:p>
        </p:txBody>
      </p:sp>
    </p:spTree>
    <p:extLst>
      <p:ext uri="{BB962C8B-B14F-4D97-AF65-F5344CB8AC3E}">
        <p14:creationId xmlns:p14="http://schemas.microsoft.com/office/powerpoint/2010/main" val="364054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a:p>
        </p:txBody>
      </p:sp>
      <p:sp>
        <p:nvSpPr>
          <p:cNvPr id="3" name="Content Placeholder 2"/>
          <p:cNvSpPr>
            <a:spLocks noGrp="1"/>
          </p:cNvSpPr>
          <p:nvPr>
            <p:ph idx="1"/>
          </p:nvPr>
        </p:nvSpPr>
        <p:spPr/>
        <p:txBody>
          <a:bodyPr/>
          <a:lstStyle/>
          <a:p>
            <a:r>
              <a:rPr lang="sl-SI" dirty="0"/>
              <a:t>Filmski skladatelji morajo do potankosti poznati filmsko zgodbo, da jo potem lahko opremijo z glasbo, ki nas bo še bolj popeljala v samo dogajanje. </a:t>
            </a:r>
          </a:p>
          <a:p>
            <a:endParaRPr lang="sl-SI" b="1" dirty="0"/>
          </a:p>
        </p:txBody>
      </p:sp>
    </p:spTree>
    <p:extLst>
      <p:ext uri="{BB962C8B-B14F-4D97-AF65-F5344CB8AC3E}">
        <p14:creationId xmlns:p14="http://schemas.microsoft.com/office/powerpoint/2010/main" val="233263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oAutofit/>
          </a:bodyPr>
          <a:lstStyle/>
          <a:p>
            <a:r>
              <a:rPr lang="sl-SI" sz="2400" dirty="0"/>
              <a:t>Oglej si nekaj posnetkov in prisluhni zelo znanim temam iz </a:t>
            </a:r>
            <a:r>
              <a:rPr lang="sl-SI" sz="2400" dirty="0" smtClean="0"/>
              <a:t>filmov.</a:t>
            </a:r>
            <a:br>
              <a:rPr lang="sl-SI" sz="2400" dirty="0" smtClean="0"/>
            </a:br>
            <a:endParaRPr lang="sl-SI" sz="2400" dirty="0" smtClean="0"/>
          </a:p>
        </p:txBody>
      </p:sp>
      <p:sp>
        <p:nvSpPr>
          <p:cNvPr id="3" name="Content Placeholder 2"/>
          <p:cNvSpPr>
            <a:spLocks noGrp="1"/>
          </p:cNvSpPr>
          <p:nvPr>
            <p:ph idx="1"/>
          </p:nvPr>
        </p:nvSpPr>
        <p:spPr/>
        <p:txBody>
          <a:bodyPr>
            <a:normAutofit lnSpcReduction="10000"/>
          </a:bodyPr>
          <a:lstStyle/>
          <a:p>
            <a:endParaRPr lang="sl-SI" dirty="0" smtClean="0">
              <a:hlinkClick r:id="rId2"/>
            </a:endParaRPr>
          </a:p>
          <a:p>
            <a:endParaRPr lang="sl-SI" dirty="0" smtClean="0">
              <a:hlinkClick r:id="rId2"/>
            </a:endParaRPr>
          </a:p>
          <a:p>
            <a:endParaRPr lang="sl-SI" dirty="0">
              <a:hlinkClick r:id="rId2"/>
            </a:endParaRPr>
          </a:p>
          <a:p>
            <a:endParaRPr lang="sl-SI" dirty="0" smtClean="0">
              <a:hlinkClick r:id="rId2"/>
            </a:endParaRPr>
          </a:p>
          <a:p>
            <a:endParaRPr lang="sl-SI" dirty="0">
              <a:hlinkClick r:id="rId2"/>
            </a:endParaRPr>
          </a:p>
          <a:p>
            <a:pPr marL="68580" indent="0">
              <a:buNone/>
            </a:pPr>
            <a:endParaRPr lang="sl-SI" dirty="0" smtClean="0">
              <a:hlinkClick r:id="rId2"/>
            </a:endParaRPr>
          </a:p>
          <a:p>
            <a:r>
              <a:rPr lang="sl-SI" dirty="0" smtClean="0">
                <a:solidFill>
                  <a:schemeClr val="tx1"/>
                </a:solidFill>
                <a:hlinkClick r:id="rId2"/>
              </a:rPr>
              <a:t>Pirati s Karibov: </a:t>
            </a:r>
            <a:r>
              <a:rPr lang="sl-SI" dirty="0" smtClean="0">
                <a:hlinkClick r:id="rId2"/>
              </a:rPr>
              <a:t>https</a:t>
            </a:r>
            <a:r>
              <a:rPr lang="sl-SI" dirty="0">
                <a:hlinkClick r:id="rId2"/>
              </a:rPr>
              <a:t>://www.youtube.com/watch?v=yRh-dzrI4Z4</a:t>
            </a:r>
            <a:endParaRPr lang="sl-SI"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676400"/>
            <a:ext cx="2286000"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959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22388"/>
            <a:ext cx="6777317" cy="3508977"/>
          </a:xfrm>
        </p:spPr>
        <p:txBody>
          <a:bodyPr/>
          <a:lstStyle/>
          <a:p>
            <a:pPr marL="68580" indent="0">
              <a:buNone/>
            </a:pPr>
            <a:r>
              <a:rPr lang="sl-SI" dirty="0" smtClean="0"/>
              <a:t>James Bond: </a:t>
            </a:r>
          </a:p>
          <a:p>
            <a:r>
              <a:rPr lang="sl-SI" dirty="0">
                <a:hlinkClick r:id="rId2"/>
              </a:rPr>
              <a:t>https://www.youtube.com/watch?time_continue=11&amp;v=U9FzgsF2T-s&amp;feature=emb_title</a:t>
            </a:r>
            <a:endParaRPr lang="sl-SI" dirty="0"/>
          </a:p>
        </p:txBody>
      </p:sp>
      <p:pic>
        <p:nvPicPr>
          <p:cNvPr id="2050" name="Picture 2" descr="Daniel Craig as James Bond in new Omega Seamaster 300M promotional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352800"/>
            <a:ext cx="449580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3285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6777317" cy="3508977"/>
          </a:xfrm>
        </p:spPr>
        <p:txBody>
          <a:bodyPr/>
          <a:lstStyle/>
          <a:p>
            <a:r>
              <a:rPr lang="sl-SI" dirty="0" smtClean="0"/>
              <a:t>Star wars:</a:t>
            </a:r>
          </a:p>
          <a:p>
            <a:pPr marL="68580" indent="0">
              <a:buNone/>
            </a:pPr>
            <a:r>
              <a:rPr lang="sl-SI" dirty="0">
                <a:hlinkClick r:id="rId2"/>
              </a:rPr>
              <a:t>https://www.youtube.com/watch?v=_D0ZQPqeJkk</a:t>
            </a:r>
            <a:endParaRPr lang="sl-SI" dirty="0"/>
          </a:p>
        </p:txBody>
      </p:sp>
      <p:pic>
        <p:nvPicPr>
          <p:cNvPr id="3074" name="Picture 2" descr="Star Wars: The Rise of Skywalker | StarWars.co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2133599"/>
            <a:ext cx="2667000" cy="4106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262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1111"/>
            <a:ext cx="6777317" cy="3508977"/>
          </a:xfrm>
        </p:spPr>
        <p:txBody>
          <a:bodyPr/>
          <a:lstStyle/>
          <a:p>
            <a:r>
              <a:rPr lang="sl-SI" dirty="0" smtClean="0"/>
              <a:t>Gremo </a:t>
            </a:r>
            <a:r>
              <a:rPr lang="sl-SI" dirty="0" smtClean="0"/>
              <a:t>mi</a:t>
            </a:r>
            <a:r>
              <a:rPr lang="sl-SI" dirty="0" smtClean="0"/>
              <a:t> </a:t>
            </a:r>
            <a:r>
              <a:rPr lang="sl-SI" dirty="0" smtClean="0"/>
              <a:t>po svoje: </a:t>
            </a:r>
          </a:p>
          <a:p>
            <a:pPr marL="68580" indent="0">
              <a:buNone/>
            </a:pPr>
            <a:r>
              <a:rPr lang="sl-SI" dirty="0">
                <a:hlinkClick r:id="rId2"/>
              </a:rPr>
              <a:t>https://www.youtube.com/watch?v=gdCn0Ni9w0I</a:t>
            </a:r>
            <a:endParaRPr lang="sl-SI" dirty="0"/>
          </a:p>
        </p:txBody>
      </p:sp>
      <p:pic>
        <p:nvPicPr>
          <p:cNvPr id="4098" name="Picture 2" descr="Gremo mi po svoje - Wikipedija, prosta enciklopedi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438400"/>
            <a:ext cx="2747627" cy="3941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536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a:p>
        </p:txBody>
      </p:sp>
      <p:sp>
        <p:nvSpPr>
          <p:cNvPr id="3" name="Content Placeholder 2"/>
          <p:cNvSpPr>
            <a:spLocks noGrp="1"/>
          </p:cNvSpPr>
          <p:nvPr>
            <p:ph idx="1"/>
          </p:nvPr>
        </p:nvSpPr>
        <p:spPr>
          <a:xfrm>
            <a:off x="914400" y="1066800"/>
            <a:ext cx="6777317" cy="3508977"/>
          </a:xfrm>
        </p:spPr>
        <p:txBody>
          <a:bodyPr/>
          <a:lstStyle/>
          <a:p>
            <a:r>
              <a:rPr lang="sl-SI" dirty="0" smtClean="0"/>
              <a:t>Kekčeva pesem:</a:t>
            </a:r>
          </a:p>
          <a:p>
            <a:pPr marL="68580" indent="0">
              <a:buNone/>
            </a:pPr>
            <a:r>
              <a:rPr lang="sl-SI" dirty="0">
                <a:hlinkClick r:id="rId2"/>
              </a:rPr>
              <a:t>https://www.youtube.com/watch?v=0XViah7DJrM</a:t>
            </a:r>
            <a:endParaRPr lang="sl-SI" dirty="0"/>
          </a:p>
        </p:txBody>
      </p:sp>
      <p:pic>
        <p:nvPicPr>
          <p:cNvPr id="6146" name="Picture 2" descr="Pripoved: Kekec in Pehta (J. Vandot) - YouT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570162"/>
            <a:ext cx="6248400" cy="3514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628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TotalTime>
  <Words>269</Words>
  <Application>Microsoft Office PowerPoint</Application>
  <PresentationFormat>Diaprojekcija na zaslonu (4:3)</PresentationFormat>
  <Paragraphs>35</Paragraphs>
  <Slides>11</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11</vt:i4>
      </vt:variant>
    </vt:vector>
  </HeadingPairs>
  <TitlesOfParts>
    <vt:vector size="14" baseType="lpstr">
      <vt:lpstr>Century Gothic</vt:lpstr>
      <vt:lpstr>Wingdings 2</vt:lpstr>
      <vt:lpstr>Austin</vt:lpstr>
      <vt:lpstr>Filmska glasba</vt:lpstr>
      <vt:lpstr>Vsak film ima ponavadi pripadajočo glasbo, po kateri je film tudi prepoznaven.</vt:lpstr>
      <vt:lpstr>PowerPointova predstavitev</vt:lpstr>
      <vt:lpstr>PowerPointova predstavitev</vt:lpstr>
      <vt:lpstr>Oglej si nekaj posnetkov in prisluhni zelo znanim temam iz filmov. </vt:lpstr>
      <vt:lpstr>PowerPointova predstavitev</vt:lpstr>
      <vt:lpstr>PowerPointova predstavitev</vt:lpstr>
      <vt:lpstr>PowerPointova predstavitev</vt:lpstr>
      <vt:lpstr>PowerPointova predstavitev</vt:lpstr>
      <vt:lpstr>Preberi besedilo v učbeniku na strani 23.  Poznaš film Cvetje v jeseni? Film je bil izdan leta 1973. Zgodba temelji na istoimenski povesti slovenskega pisatelja Ivana Tavčarja.</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Filmska glasba</dc:title>
  <dc:creator>Matej</dc:creator>
  <cp:lastModifiedBy>Učitelj</cp:lastModifiedBy>
  <cp:revision>4</cp:revision>
  <dcterms:created xsi:type="dcterms:W3CDTF">2006-08-16T00:00:00Z</dcterms:created>
  <dcterms:modified xsi:type="dcterms:W3CDTF">2020-05-27T10:15:38Z</dcterms:modified>
</cp:coreProperties>
</file>