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7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5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7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2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8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5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5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0234-8ECF-4DFC-ADDB-635593C2056C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4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7371"/>
            <a:ext cx="4307840" cy="287329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637607" y="922713"/>
            <a:ext cx="75479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Tehniški dan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r>
              <a:rPr lang="sl-SI" sz="2800" dirty="0" smtClean="0">
                <a:latin typeface="Comic Sans MS" panose="030F0702030302020204" pitchFamily="66" charset="0"/>
              </a:rPr>
              <a:t>Doma imamo vsi kakšen izgubljen par nogavice. Nikar ga ne vrzi proč, ampak izdelaj svojega zajčka.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0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0" y="1971040"/>
            <a:ext cx="316992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3" y="1953378"/>
            <a:ext cx="3151657" cy="420092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65018" y="904240"/>
            <a:ext cx="824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Sedaj pa mu okrog vratu zaveži še trakec.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" y="1300479"/>
            <a:ext cx="3031148" cy="454450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450080" y="450612"/>
            <a:ext cx="5364480" cy="2804160"/>
            <a:chOff x="4450080" y="450612"/>
            <a:chExt cx="5364480" cy="2804160"/>
          </a:xfrm>
        </p:grpSpPr>
        <p:sp>
          <p:nvSpPr>
            <p:cNvPr id="4" name="Ovalni oblaček 3"/>
            <p:cNvSpPr/>
            <p:nvPr/>
          </p:nvSpPr>
          <p:spPr>
            <a:xfrm flipH="1">
              <a:off x="4450080" y="450612"/>
              <a:ext cx="5364480" cy="280416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5577840" y="883196"/>
              <a:ext cx="38811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latin typeface="Comic Sans MS" panose="030F0702030302020204" pitchFamily="66" charset="0"/>
                </a:rPr>
                <a:t>Bravo! Tvoj velikonočni zajček je izdelan. Zdaj pa še pospravi vse pripomočke.</a:t>
              </a:r>
              <a:endParaRPr lang="sl-SI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83" y="28221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346944" y="882629"/>
            <a:ext cx="6837695" cy="3717087"/>
            <a:chOff x="2377424" y="1088592"/>
            <a:chExt cx="6837695" cy="3717087"/>
          </a:xfrm>
        </p:grpSpPr>
        <p:sp>
          <p:nvSpPr>
            <p:cNvPr id="4" name="Ovalni oblaček 3"/>
            <p:cNvSpPr/>
            <p:nvPr/>
          </p:nvSpPr>
          <p:spPr>
            <a:xfrm>
              <a:off x="2377424" y="1088592"/>
              <a:ext cx="6837695" cy="371708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575353" y="1362085"/>
              <a:ext cx="488568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20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staro enobarvno ali pisano nogavico (če želiš manjšega zajčka, vzameš manjšo nogavico)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lonček riža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gumice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škarje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črn flomaster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trakec</a:t>
              </a:r>
              <a:endParaRPr lang="sl-SI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78" y="3535679"/>
            <a:ext cx="4605142" cy="307159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119120" y="359409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KAJ POTREBUJEŠ ZA IZDELAVO?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1" y="297773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" y="2326640"/>
            <a:ext cx="3154023" cy="40944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68" y="2001520"/>
            <a:ext cx="4470400" cy="335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90" y="2326640"/>
            <a:ext cx="3002280" cy="400304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37468" y="918095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Nogavico daj v višji kozarec in vanjo natrosi riž.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853647"/>
            <a:ext cx="3291840" cy="44028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1" y="1853647"/>
            <a:ext cx="3262060" cy="434941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73331" y="894080"/>
            <a:ext cx="816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Na vrhu močno zaveži z gumico</a:t>
            </a:r>
            <a:r>
              <a:rPr lang="sl-SI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95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2011680"/>
            <a:ext cx="3230880" cy="4307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3" y="2011680"/>
            <a:ext cx="317089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6" y="2011680"/>
            <a:ext cx="3230880" cy="43078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81019" y="721360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 oblikovanje glave potrebuješ še eno gumico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42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41" y="1793496"/>
            <a:ext cx="5995499" cy="44955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81644" y="650240"/>
            <a:ext cx="759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Zajčku lahko narediš tudi repek.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1" y="2123440"/>
            <a:ext cx="4471475" cy="3352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81" y="2194560"/>
            <a:ext cx="4471474" cy="33528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49680" y="406400"/>
            <a:ext cx="954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Odreži vrhnji del nogavice, vendar le toliko, da boš lahko oblikoval-a še ušesa.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S škarjami prereži po sredini.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" y="2956560"/>
            <a:ext cx="4173376" cy="31292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71" y="2956560"/>
            <a:ext cx="4188809" cy="3140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70" y="2531252"/>
            <a:ext cx="2674620" cy="356616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6240" y="1036320"/>
            <a:ext cx="861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flomastrom nariši obliko ušes in previdno odreži.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2043852"/>
            <a:ext cx="3252470" cy="43366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90" y="2043852"/>
            <a:ext cx="3242310" cy="43230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3440" y="772160"/>
            <a:ext cx="8327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črnim flomastrom zajčku nariši oči in smrček. 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Lahko tudi prilepiš gibljive oči in smrček.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1602" r="10252" b="23966"/>
          <a:stretch/>
        </p:blipFill>
        <p:spPr>
          <a:xfrm>
            <a:off x="5368979" y="2438400"/>
            <a:ext cx="1479441" cy="10058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9" y="3906174"/>
            <a:ext cx="1467195" cy="14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152</Words>
  <Application>Microsoft Office PowerPoint</Application>
  <PresentationFormat>Širokozaslonsko</PresentationFormat>
  <Paragraphs>24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Brigita Černe</dc:creator>
  <cp:lastModifiedBy>Andraž Črv Kompara</cp:lastModifiedBy>
  <cp:revision>41</cp:revision>
  <dcterms:created xsi:type="dcterms:W3CDTF">2020-04-03T17:15:56Z</dcterms:created>
  <dcterms:modified xsi:type="dcterms:W3CDTF">2020-04-06T13:10:57Z</dcterms:modified>
</cp:coreProperties>
</file>