
<file path=[Content_Types].xml><?xml version="1.0" encoding="utf-8"?>
<Types xmlns="http://schemas.openxmlformats.org/package/2006/content-types">
  <Default Extension="gif" ContentType="image/gi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lvl="0">
      <a:defRPr lang="sl-SI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0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9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2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9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6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7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5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4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9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6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4.web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1.m4a"/><Relationship Id="rId7" Type="http://schemas.openxmlformats.org/officeDocument/2006/relationships/image" Target="../media/image16.png"/><Relationship Id="rId2" Type="http://schemas.microsoft.com/office/2007/relationships/media" Target="../media/media1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5.gif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1.jp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webp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102" y="1180007"/>
            <a:ext cx="5677993" cy="567799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06708" y="1156560"/>
            <a:ext cx="10168328" cy="2387600"/>
          </a:xfrm>
        </p:spPr>
        <p:txBody>
          <a:bodyPr>
            <a:normAutofit/>
          </a:bodyPr>
          <a:lstStyle/>
          <a:p>
            <a:r>
              <a:rPr lang="sl-SI" sz="9600" dirty="0">
                <a:latin typeface="Comic Sans MS" panose="030F0702030302020204" pitchFamily="66" charset="0"/>
              </a:rPr>
              <a:t>ORIENTACIJA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38990" y="4321566"/>
            <a:ext cx="9144000" cy="565228"/>
          </a:xfrm>
        </p:spPr>
        <p:txBody>
          <a:bodyPr>
            <a:normAutofit/>
          </a:bodyPr>
          <a:lstStyle/>
          <a:p>
            <a:r>
              <a:rPr lang="sl-SI" sz="3200" dirty="0">
                <a:latin typeface="Comic Sans MS" panose="030F0702030302020204" pitchFamily="66" charset="0"/>
              </a:rPr>
              <a:t>SDZ stran 73, 74</a:t>
            </a: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5"/>
    </mc:Choice>
    <mc:Fallback xmlns="">
      <p:transition spd="slow" advTm="18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56" y="1161936"/>
            <a:ext cx="4664964" cy="448614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659115" y="238606"/>
            <a:ext cx="2416046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SEVER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940032" y="5648076"/>
            <a:ext cx="1625766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JUG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404775" y="2943341"/>
            <a:ext cx="2701381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VZHOD</a:t>
            </a:r>
          </a:p>
        </p:txBody>
      </p:sp>
      <p:sp>
        <p:nvSpPr>
          <p:cNvPr id="6" name="Pravokotnik 5"/>
          <p:cNvSpPr/>
          <p:nvPr/>
        </p:nvSpPr>
        <p:spPr>
          <a:xfrm>
            <a:off x="597920" y="2943341"/>
            <a:ext cx="275748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ZAHOD</a:t>
            </a:r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1"/>
    </mc:Choice>
    <mc:Fallback xmlns="">
      <p:transition spd="slow" advTm="15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87" y="85959"/>
            <a:ext cx="9191625" cy="6086475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423251" y="0"/>
            <a:ext cx="6559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4" name="Pravokotnik 3"/>
          <p:cNvSpPr/>
          <p:nvPr/>
        </p:nvSpPr>
        <p:spPr>
          <a:xfrm>
            <a:off x="5669470" y="5721294"/>
            <a:ext cx="5116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1341475" y="2533338"/>
            <a:ext cx="7665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11925" y="2667532"/>
            <a:ext cx="6655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0" y="0"/>
            <a:ext cx="4193177" cy="2253075"/>
            <a:chOff x="0" y="0"/>
            <a:chExt cx="4193177" cy="2253075"/>
          </a:xfrm>
        </p:grpSpPr>
        <p:sp>
          <p:nvSpPr>
            <p:cNvPr id="13" name="Zaobljen pravokotni oblaček 12"/>
            <p:cNvSpPr/>
            <p:nvPr/>
          </p:nvSpPr>
          <p:spPr>
            <a:xfrm>
              <a:off x="1515291" y="182880"/>
              <a:ext cx="2677886" cy="1140559"/>
            </a:xfrm>
            <a:prstGeom prst="wedgeRoundRectCallout">
              <a:avLst>
                <a:gd name="adj1" fmla="val -66199"/>
                <a:gd name="adj2" fmla="val 23560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Katera država je naša severna soseda? In zahodna?</a:t>
              </a:r>
            </a:p>
          </p:txBody>
        </p:sp>
        <p:pic>
          <p:nvPicPr>
            <p:cNvPr id="14" name="Slika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62" r="50230"/>
            <a:stretch/>
          </p:blipFill>
          <p:spPr>
            <a:xfrm>
              <a:off x="0" y="0"/>
              <a:ext cx="1502411" cy="2253075"/>
            </a:xfrm>
            <a:prstGeom prst="rect">
              <a:avLst/>
            </a:prstGeom>
          </p:spPr>
        </p:pic>
      </p:grpSp>
      <p:grpSp>
        <p:nvGrpSpPr>
          <p:cNvPr id="20" name="Skupina 19"/>
          <p:cNvGrpSpPr/>
          <p:nvPr/>
        </p:nvGrpSpPr>
        <p:grpSpPr>
          <a:xfrm>
            <a:off x="8660674" y="1580606"/>
            <a:ext cx="2705826" cy="5061494"/>
            <a:chOff x="8660674" y="1580606"/>
            <a:chExt cx="2705826" cy="5061494"/>
          </a:xfrm>
        </p:grpSpPr>
        <p:grpSp>
          <p:nvGrpSpPr>
            <p:cNvPr id="18" name="Skupina 17"/>
            <p:cNvGrpSpPr/>
            <p:nvPr/>
          </p:nvGrpSpPr>
          <p:grpSpPr>
            <a:xfrm>
              <a:off x="9078753" y="3129196"/>
              <a:ext cx="2287747" cy="3512904"/>
              <a:chOff x="9078753" y="3129196"/>
              <a:chExt cx="2287747" cy="3512904"/>
            </a:xfrm>
          </p:grpSpPr>
          <p:pic>
            <p:nvPicPr>
              <p:cNvPr id="16" name="Slika 1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73" t="41902" r="23352"/>
              <a:stretch/>
            </p:blipFill>
            <p:spPr>
              <a:xfrm>
                <a:off x="9078753" y="4167978"/>
                <a:ext cx="2098403" cy="2474122"/>
              </a:xfrm>
              <a:prstGeom prst="rect">
                <a:avLst/>
              </a:prstGeom>
            </p:spPr>
          </p:pic>
          <p:sp>
            <p:nvSpPr>
              <p:cNvPr id="17" name="Zaobljen pravokotni oblaček 16"/>
              <p:cNvSpPr/>
              <p:nvPr/>
            </p:nvSpPr>
            <p:spPr>
              <a:xfrm>
                <a:off x="9078753" y="3129196"/>
                <a:ext cx="2287747" cy="861775"/>
              </a:xfrm>
              <a:prstGeom prst="wedgeRoundRectCallout">
                <a:avLst>
                  <a:gd name="adj1" fmla="val -31682"/>
                  <a:gd name="adj2" fmla="val 114037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l-SI" dirty="0"/>
                  <a:t>Kje leži naš domači kraj?</a:t>
                </a:r>
              </a:p>
            </p:txBody>
          </p:sp>
        </p:grpSp>
        <p:sp>
          <p:nvSpPr>
            <p:cNvPr id="19" name="Elipsa 18"/>
            <p:cNvSpPr/>
            <p:nvPr/>
          </p:nvSpPr>
          <p:spPr>
            <a:xfrm>
              <a:off x="8660674" y="1580606"/>
              <a:ext cx="718457" cy="67246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52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80"/>
    </mc:Choice>
    <mc:Fallback xmlns="">
      <p:transition spd="slow" advTm="42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80239" y="689548"/>
            <a:ext cx="5715827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Kaj pa, kadar je vreme slabo, deževno, megleno, nevihtno? Takrat oblaki zastirajo sonce in pogled na zvezde in težko določimo strani neba.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21" y="3067050"/>
            <a:ext cx="3790950" cy="3790950"/>
          </a:xfrm>
          <a:prstGeom prst="rect">
            <a:avLst/>
          </a:prstGeom>
        </p:spPr>
      </p:pic>
      <p:sp>
        <p:nvSpPr>
          <p:cNvPr id="4" name="Zaobljen pravokotni oblaček 3"/>
          <p:cNvSpPr/>
          <p:nvPr/>
        </p:nvSpPr>
        <p:spPr>
          <a:xfrm>
            <a:off x="6160957" y="689548"/>
            <a:ext cx="4971739" cy="2754600"/>
          </a:xfrm>
          <a:prstGeom prst="wedgeRoundRectCallout">
            <a:avLst>
              <a:gd name="adj1" fmla="val 35247"/>
              <a:gd name="adj2" fmla="val 9678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Takrat si pa pomagamo s </a:t>
            </a:r>
            <a:r>
              <a:rPr lang="sl-SI" sz="2800" b="1" dirty="0"/>
              <a:t>KOMPASOM</a:t>
            </a:r>
            <a:r>
              <a:rPr lang="sl-SI" sz="2800" dirty="0"/>
              <a:t>. Kompas ima magnetno iglo, ki vedno kaže proti </a:t>
            </a:r>
            <a:r>
              <a:rPr lang="sl-SI" sz="2800" b="1" dirty="0"/>
              <a:t>SEVERU</a:t>
            </a:r>
            <a:r>
              <a:rPr lang="sl-SI" sz="2800" dirty="0"/>
              <a:t>. Z njim se lahko orientiramo podnevi in ponoči. Tudi v slabem vremenu.</a:t>
            </a: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39"/>
    </mc:Choice>
    <mc:Fallback xmlns="">
      <p:transition spd="slow" advTm="31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r="12684"/>
          <a:stretch/>
        </p:blipFill>
        <p:spPr>
          <a:xfrm>
            <a:off x="644577" y="324464"/>
            <a:ext cx="5696264" cy="6412875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836310" y="218712"/>
            <a:ext cx="3772188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KOMPAS</a:t>
            </a:r>
            <a:endParaRPr lang="sl-SI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529078" y="1438339"/>
            <a:ext cx="42904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Naprava za določanje </a:t>
            </a:r>
          </a:p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strani neba.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836310" y="4689291"/>
            <a:ext cx="36760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Je najbolj </a:t>
            </a:r>
          </a:p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zanesljiva.</a:t>
            </a: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0"/>
    </mc:Choice>
    <mc:Fallback xmlns="">
      <p:transition spd="slow" advTm="12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3" t="2385" r="20926" b="-2385"/>
          <a:stretch/>
        </p:blipFill>
        <p:spPr>
          <a:xfrm>
            <a:off x="3342806" y="916274"/>
            <a:ext cx="5411450" cy="5029200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7375161" y="1194270"/>
            <a:ext cx="4652316" cy="1458989"/>
            <a:chOff x="7375161" y="1194270"/>
            <a:chExt cx="4652316" cy="1458989"/>
          </a:xfrm>
        </p:grpSpPr>
        <p:cxnSp>
          <p:nvCxnSpPr>
            <p:cNvPr id="4" name="Raven puščični povezovalnik 3"/>
            <p:cNvCxnSpPr/>
            <p:nvPr/>
          </p:nvCxnSpPr>
          <p:spPr>
            <a:xfrm flipV="1">
              <a:off x="7375161" y="1963711"/>
              <a:ext cx="2173573" cy="6895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Pravokotnik 4"/>
            <p:cNvSpPr/>
            <p:nvPr/>
          </p:nvSpPr>
          <p:spPr>
            <a:xfrm>
              <a:off x="8960612" y="1194270"/>
              <a:ext cx="306686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ŠTEVILČNICA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7150308" y="3700696"/>
            <a:ext cx="4761753" cy="1632980"/>
            <a:chOff x="7150308" y="3700696"/>
            <a:chExt cx="4761753" cy="1632980"/>
          </a:xfrm>
        </p:grpSpPr>
        <p:cxnSp>
          <p:nvCxnSpPr>
            <p:cNvPr id="6" name="Raven puščični povezovalnik 5"/>
            <p:cNvCxnSpPr/>
            <p:nvPr/>
          </p:nvCxnSpPr>
          <p:spPr>
            <a:xfrm>
              <a:off x="7150308" y="3700696"/>
              <a:ext cx="2001187" cy="102729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avokotnik 8"/>
            <p:cNvSpPr/>
            <p:nvPr/>
          </p:nvSpPr>
          <p:spPr>
            <a:xfrm>
              <a:off x="9076028" y="4256458"/>
              <a:ext cx="2836033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OZNAKE ZA </a:t>
              </a:r>
            </a:p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SMERI NEBA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22199" y="2850661"/>
            <a:ext cx="5453945" cy="1077218"/>
            <a:chOff x="422199" y="2850661"/>
            <a:chExt cx="5453945" cy="1077218"/>
          </a:xfrm>
        </p:grpSpPr>
        <p:cxnSp>
          <p:nvCxnSpPr>
            <p:cNvPr id="11" name="Raven puščični povezovalnik 10"/>
            <p:cNvCxnSpPr/>
            <p:nvPr/>
          </p:nvCxnSpPr>
          <p:spPr>
            <a:xfrm flipH="1">
              <a:off x="2428406" y="3324067"/>
              <a:ext cx="3447738" cy="37662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Pravokotnik 14"/>
            <p:cNvSpPr/>
            <p:nvPr/>
          </p:nvSpPr>
          <p:spPr>
            <a:xfrm>
              <a:off x="422199" y="2850661"/>
              <a:ext cx="2738250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MAGNETNA </a:t>
              </a:r>
            </a:p>
            <a:p>
              <a:pPr algn="ctr"/>
              <a:r>
                <a:rPr lang="sl-SI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IGLA</a:t>
              </a:r>
            </a:p>
          </p:txBody>
        </p:sp>
      </p:grp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0"/>
    </mc:Choice>
    <mc:Fallback xmlns="">
      <p:transition spd="slow" advTm="16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5665" y="299086"/>
            <a:ext cx="11950707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Oznake za smeri neba so na kompasu</a:t>
            </a:r>
          </a:p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 angleškem jeziku: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57070"/>
              </p:ext>
            </p:extLst>
          </p:nvPr>
        </p:nvGraphicFramePr>
        <p:xfrm>
          <a:off x="2017018" y="2653397"/>
          <a:ext cx="8128000" cy="3657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402198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2659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sl-SI" sz="5400" b="0" dirty="0">
                          <a:latin typeface="Comic Sans MS" panose="030F0702030302020204" pitchFamily="66" charset="0"/>
                        </a:rPr>
                        <a:t>ORTH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sl-SI" sz="5400" b="0" dirty="0">
                          <a:latin typeface="Comic Sans MS" panose="030F0702030302020204" pitchFamily="66" charset="0"/>
                        </a:rPr>
                        <a:t>EVER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81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sl-SI" sz="5400" dirty="0">
                          <a:latin typeface="Comic Sans MS" panose="030F0702030302020204" pitchFamily="66" charset="0"/>
                        </a:rPr>
                        <a:t>OUTH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  <a:r>
                        <a:rPr lang="sl-SI" sz="5400" dirty="0">
                          <a:latin typeface="Comic Sans MS" panose="030F0702030302020204" pitchFamily="66" charset="0"/>
                        </a:rPr>
                        <a:t>UG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4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r>
                        <a:rPr lang="sl-SI" sz="5400" dirty="0">
                          <a:latin typeface="Comic Sans MS" panose="030F0702030302020204" pitchFamily="66" charset="0"/>
                        </a:rPr>
                        <a:t>AST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r>
                        <a:rPr lang="sl-SI" sz="5400" dirty="0">
                          <a:latin typeface="Comic Sans MS" panose="030F0702030302020204" pitchFamily="66" charset="0"/>
                        </a:rPr>
                        <a:t>ZHOD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9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  <a:r>
                        <a:rPr lang="sl-SI" sz="5400" dirty="0">
                          <a:latin typeface="Comic Sans MS" panose="030F0702030302020204" pitchFamily="66" charset="0"/>
                        </a:rPr>
                        <a:t>EST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  <a:r>
                        <a:rPr lang="sl-SI" sz="5400" dirty="0">
                          <a:latin typeface="Comic Sans MS" panose="030F0702030302020204" pitchFamily="66" charset="0"/>
                        </a:rPr>
                        <a:t>AHOD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62304"/>
                  </a:ext>
                </a:extLst>
              </a:tr>
            </a:tbl>
          </a:graphicData>
        </a:graphic>
      </p:graphicFrame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3"/>
    </mc:Choice>
    <mc:Fallback xmlns="">
      <p:transition spd="slow" advTm="3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253398" y="668272"/>
            <a:ext cx="452399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Naloga zate…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7"/>
          <a:stretch/>
        </p:blipFill>
        <p:spPr>
          <a:xfrm>
            <a:off x="7888674" y="1267097"/>
            <a:ext cx="4671654" cy="5089344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3190" b="58998"/>
          <a:stretch/>
        </p:blipFill>
        <p:spPr>
          <a:xfrm>
            <a:off x="412831" y="2808514"/>
            <a:ext cx="2522002" cy="2442754"/>
          </a:xfrm>
          <a:prstGeom prst="rect">
            <a:avLst/>
          </a:prstGeom>
        </p:spPr>
      </p:pic>
      <p:sp>
        <p:nvSpPr>
          <p:cNvPr id="3" name="Zaobljen pravokotni oblaček 2"/>
          <p:cNvSpPr/>
          <p:nvPr/>
        </p:nvSpPr>
        <p:spPr>
          <a:xfrm>
            <a:off x="3650419" y="2175465"/>
            <a:ext cx="4131514" cy="4323805"/>
          </a:xfrm>
          <a:prstGeom prst="wedgeRoundRectCallout">
            <a:avLst>
              <a:gd name="adj1" fmla="val 75965"/>
              <a:gd name="adj2" fmla="val 58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Opazuj, kje vzhaja sonce. Tam je torej vzhod. Obrni se tako, da z DESNO ROKO kažeš proti vzhodu in z LEVO proti zahodu.  </a:t>
            </a:r>
          </a:p>
          <a:p>
            <a:pPr algn="ctr"/>
            <a:r>
              <a:rPr lang="sl-SI" sz="2800" dirty="0"/>
              <a:t>Sedaj tudi veš, da je pred tabo SEVER in za tabo je JUG.</a:t>
            </a:r>
          </a:p>
          <a:p>
            <a:pPr algn="ctr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2493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7"/>
    </mc:Choice>
    <mc:Fallback xmlns="">
      <p:transition spd="slow" advTm="31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90980" y="327074"/>
            <a:ext cx="8334334" cy="1200329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ORIENTIRATI SE</a:t>
            </a:r>
          </a:p>
        </p:txBody>
      </p:sp>
      <p:sp>
        <p:nvSpPr>
          <p:cNvPr id="3" name="Pravokotnik 2"/>
          <p:cNvSpPr/>
          <p:nvPr/>
        </p:nvSpPr>
        <p:spPr>
          <a:xfrm>
            <a:off x="2514735" y="1855831"/>
            <a:ext cx="7162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 znajdemo v okolju.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193333" y="3707753"/>
            <a:ext cx="780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Znamo določiti kje smo.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704418" y="5599544"/>
            <a:ext cx="878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Znamo določiti kam gremo.</a:t>
            </a: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1"/>
    </mc:Choice>
    <mc:Fallback xmlns="">
      <p:transition spd="slow" advTm="12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84683" y="341152"/>
            <a:ext cx="7952819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ORIENTACIJA DANES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1" y="1834108"/>
            <a:ext cx="5572667" cy="371225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78" y="1834108"/>
            <a:ext cx="5895643" cy="4281879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904110" y="5546361"/>
            <a:ext cx="4414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GPS- navigacija</a:t>
            </a: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29"/>
    </mc:Choice>
    <mc:Fallback xmlns="">
      <p:transition spd="slow" advTm="24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95"/>
          <a:stretch/>
        </p:blipFill>
        <p:spPr>
          <a:xfrm>
            <a:off x="-941102" y="1734644"/>
            <a:ext cx="3744263" cy="5318229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3687581" y="224852"/>
            <a:ext cx="8349521" cy="4631961"/>
          </a:xfrm>
          <a:prstGeom prst="cloudCallout">
            <a:avLst>
              <a:gd name="adj1" fmla="val -70986"/>
              <a:gd name="adj2" fmla="val -22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Kako pa so se </a:t>
            </a:r>
          </a:p>
          <a:p>
            <a:pPr algn="ctr"/>
            <a:r>
              <a:rPr lang="sl-SI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ljudje orientirali </a:t>
            </a:r>
          </a:p>
          <a:p>
            <a:pPr algn="ctr"/>
            <a:r>
              <a:rPr lang="sl-SI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včasih?</a:t>
            </a: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0"/>
    </mc:Choice>
    <mc:Fallback xmlns="">
      <p:transition spd="slow" advTm="7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870374" y="1408357"/>
            <a:ext cx="48349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DOBRO SO </a:t>
            </a:r>
          </a:p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ZNALI </a:t>
            </a:r>
          </a:p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OPAZOVATI </a:t>
            </a:r>
          </a:p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OKOLJE!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4"/>
          <a:stretch/>
        </p:blipFill>
        <p:spPr>
          <a:xfrm>
            <a:off x="0" y="-36529"/>
            <a:ext cx="4961744" cy="6894529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3"/>
    </mc:Choice>
    <mc:Fallback xmlns="">
      <p:transition spd="slow" advTm="6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46138" y="433471"/>
            <a:ext cx="77251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Opazovali so sonce!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4"/>
          <a:stretch/>
        </p:blipFill>
        <p:spPr>
          <a:xfrm>
            <a:off x="216342" y="1933732"/>
            <a:ext cx="5772641" cy="362275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/>
          <a:stretch/>
        </p:blipFill>
        <p:spPr>
          <a:xfrm>
            <a:off x="5976083" y="1933732"/>
            <a:ext cx="6041380" cy="3622758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867915" y="5556489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Sončni zahod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628526" y="5556489"/>
            <a:ext cx="4451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Sončni vzhod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30" y="-15725"/>
            <a:ext cx="3056432" cy="3056432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6"/>
    </mc:Choice>
    <mc:Fallback xmlns="">
      <p:transition spd="slow" advTm="25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3" y="117903"/>
            <a:ext cx="10110146" cy="6740097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922614" y="5934670"/>
            <a:ext cx="6798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Opazovali so zvezde!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02" y="-3745"/>
            <a:ext cx="3030031" cy="3030031"/>
          </a:xfrm>
          <a:prstGeom prst="rect">
            <a:avLst/>
          </a:prstGeom>
        </p:spPr>
      </p:pic>
      <p:sp>
        <p:nvSpPr>
          <p:cNvPr id="5" name="Zaobljen pravokotni oblaček 4"/>
          <p:cNvSpPr/>
          <p:nvPr/>
        </p:nvSpPr>
        <p:spPr>
          <a:xfrm>
            <a:off x="1888761" y="479685"/>
            <a:ext cx="2063883" cy="1334125"/>
          </a:xfrm>
          <a:prstGeom prst="wedgeRoundRectCallout">
            <a:avLst>
              <a:gd name="adj1" fmla="val -53485"/>
              <a:gd name="adj2" fmla="val 759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/>
              <a:t>Poskusi jo poiskati </a:t>
            </a:r>
          </a:p>
          <a:p>
            <a:pPr algn="ctr"/>
            <a:r>
              <a:rPr lang="sl-SI" sz="2400" dirty="0"/>
              <a:t>tudi ti!</a:t>
            </a: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5"/>
    </mc:Choice>
    <mc:Fallback xmlns="">
      <p:transition spd="slow" advTm="19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30661"/>
            <a:ext cx="10013430" cy="682733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923668" y="5771792"/>
            <a:ext cx="707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Opazovali so drevesa!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950"/>
            <a:ext cx="3790950" cy="3790950"/>
          </a:xfrm>
          <a:prstGeom prst="rect">
            <a:avLst/>
          </a:prstGeom>
        </p:spPr>
      </p:pic>
      <p:sp>
        <p:nvSpPr>
          <p:cNvPr id="5" name="Zaobljen pravokotni oblaček 4"/>
          <p:cNvSpPr/>
          <p:nvPr/>
        </p:nvSpPr>
        <p:spPr>
          <a:xfrm>
            <a:off x="2698230" y="269823"/>
            <a:ext cx="2653259" cy="1139252"/>
          </a:xfrm>
          <a:prstGeom prst="wedgeRoundRectCallout">
            <a:avLst>
              <a:gd name="adj1" fmla="val -69648"/>
              <a:gd name="adj2" fmla="val 809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/>
              <a:t>Kjer je na drevesu mah, je sever!</a:t>
            </a: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3"/>
    </mc:Choice>
    <mc:Fallback xmlns="">
      <p:transition spd="slow" advTm="14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32656" y="973643"/>
            <a:ext cx="89066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Kadar znamo določiti </a:t>
            </a:r>
          </a:p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 eno smer neba, poznamo </a:t>
            </a:r>
          </a:p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tudi ostale strani neba.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7"/>
          <a:stretch/>
        </p:blipFill>
        <p:spPr>
          <a:xfrm>
            <a:off x="3494224" y="3558966"/>
            <a:ext cx="5383467" cy="3299034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3"/>
    </mc:Choice>
    <mc:Fallback xmlns="">
      <p:transition spd="slow" advTm="9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2.9|3.2|2.9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Širokozaslonsko</PresentationFormat>
  <Paragraphs>61</Paragraphs>
  <Slides>16</Slides>
  <Notes>0</Notes>
  <HiddenSlides>0</HiddenSlides>
  <MMClips>16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Officeova tema</vt:lpstr>
      <vt:lpstr>ORIENTACIJA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ORIENTACIJA</dc:title>
  <dc:creator>Toshiba</dc:creator>
  <cp:lastModifiedBy>Toshiba</cp:lastModifiedBy>
  <cp:revision>1</cp:revision>
  <dcterms:modified xsi:type="dcterms:W3CDTF">2020-03-25T11:05:26Z</dcterms:modified>
</cp:coreProperties>
</file>