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7" r:id="rId5"/>
    <p:sldId id="258" r:id="rId6"/>
    <p:sldId id="265" r:id="rId7"/>
    <p:sldId id="259" r:id="rId8"/>
    <p:sldId id="269" r:id="rId9"/>
    <p:sldId id="260" r:id="rId10"/>
    <p:sldId id="261" r:id="rId11"/>
    <p:sldId id="264" r:id="rId12"/>
    <p:sldId id="262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05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62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87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12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082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51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05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2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048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06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566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03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6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4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0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63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9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BCC6A9-EA2C-489F-A139-3E32E053EB42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3280B6-DE8B-40CC-B804-528F8346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341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dirty="0"/>
              <a:t>DREJČEK IN TRIJE MARSOVČKI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b="1" dirty="0"/>
              <a:t>VID PEČJAK</a:t>
            </a:r>
          </a:p>
        </p:txBody>
      </p:sp>
    </p:spTree>
    <p:extLst>
      <p:ext uri="{BB962C8B-B14F-4D97-AF65-F5344CB8AC3E}">
        <p14:creationId xmlns:p14="http://schemas.microsoft.com/office/powerpoint/2010/main" val="323137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46412" y="1078173"/>
            <a:ext cx="84479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5. POGLAVJE: </a:t>
            </a:r>
            <a:r>
              <a:rPr lang="sl-SI" sz="4800" b="1" i="1" dirty="0"/>
              <a:t>NA LUNO</a:t>
            </a:r>
            <a:r>
              <a:rPr lang="sl-SI" sz="4800" dirty="0"/>
              <a:t>	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sl-SI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sz="3600" dirty="0"/>
              <a:t>Z letečo cigaro so </a:t>
            </a:r>
            <a:r>
              <a:rPr lang="sl-SI" sz="3600" dirty="0" err="1"/>
              <a:t>Marsovčki</a:t>
            </a:r>
            <a:r>
              <a:rPr lang="sl-SI" sz="3600" dirty="0"/>
              <a:t> </a:t>
            </a:r>
            <a:r>
              <a:rPr lang="sl-SI" sz="3600" dirty="0" err="1"/>
              <a:t>Drejčka</a:t>
            </a:r>
            <a:r>
              <a:rPr lang="sl-SI" sz="3600" dirty="0"/>
              <a:t> odpeljali na Luno.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Igrali so se skrivalnice, jahali sončne utrinke in se skoraj zaleteli v raketo.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Zjutraj so o tem poročali po radiu.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859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zultat iskanja slik za drejček in trije marsovč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6"/>
          <a:stretch/>
        </p:blipFill>
        <p:spPr bwMode="auto">
          <a:xfrm>
            <a:off x="2197290" y="211541"/>
            <a:ext cx="7513282" cy="65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9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18866" y="1093929"/>
            <a:ext cx="109182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6. POGLAVJE: </a:t>
            </a:r>
            <a:r>
              <a:rPr lang="sl-SI" sz="4800" b="1" i="1" dirty="0"/>
              <a:t>NA MARSU</a:t>
            </a:r>
            <a:r>
              <a:rPr lang="sl-SI" sz="4800" dirty="0"/>
              <a:t>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dirty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sl-SI" sz="3600" dirty="0" err="1"/>
              <a:t>Drejček</a:t>
            </a:r>
            <a:r>
              <a:rPr lang="sl-SI" sz="3600" dirty="0"/>
              <a:t> je staršem pustil sporočilo in z </a:t>
            </a:r>
            <a:r>
              <a:rPr lang="sl-SI" sz="3600" dirty="0" err="1"/>
              <a:t>Marsovčki</a:t>
            </a:r>
            <a:r>
              <a:rPr lang="sl-SI" sz="3600" dirty="0"/>
              <a:t> odpotoval na Mars.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sl-SI" sz="3600" dirty="0"/>
              <a:t>Na Marsu je spoznal marsovsko mater in očeta.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sl-SI" sz="3600" dirty="0"/>
              <a:t>Vse je bilo tako čudno, stoli so hodili kar sami, jedli so tablete …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sl-SI" sz="3600" dirty="0"/>
              <a:t>Po radiu je slišal, da ga starši iščejo.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938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/>
          <a:stretch/>
        </p:blipFill>
        <p:spPr bwMode="auto">
          <a:xfrm>
            <a:off x="1984375" y="160165"/>
            <a:ext cx="8625920" cy="66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7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28047" y="464024"/>
            <a:ext cx="1020852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7. POGLAVJE: </a:t>
            </a:r>
            <a:r>
              <a:rPr lang="sl-SI" sz="4800" b="1" i="1" dirty="0"/>
              <a:t>SPET DOMA</a:t>
            </a:r>
            <a:r>
              <a:rPr lang="sl-SI" sz="4800" dirty="0"/>
              <a:t>   </a:t>
            </a:r>
          </a:p>
          <a:p>
            <a:endParaRPr lang="sl-SI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sz="3600" dirty="0" err="1"/>
              <a:t>Drejček</a:t>
            </a:r>
            <a:r>
              <a:rPr lang="sl-SI" sz="3600" dirty="0"/>
              <a:t> se je s težkim srcem za vedno poslovil od prijateljev z Marsa.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Starša mu nista verjela, da je bil na Marsu.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Oče ga je hotel celo stepsti.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Odpeljali so ga k zdravniku, ki se je z njim dolgo pogovarjal.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Verjel je njegovi zgodbi in oba sta se strinjala, da bi bilo treba vojne prepovedati.</a:t>
            </a:r>
          </a:p>
          <a:p>
            <a:r>
              <a:rPr lang="sl-SI" dirty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910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zultat iskanja slik za drejček in trije marsov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4" y="72456"/>
            <a:ext cx="4831308" cy="67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05469" y="818866"/>
            <a:ext cx="919859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sl-SI" sz="4800" dirty="0"/>
              <a:t>POGLAVJE: </a:t>
            </a:r>
            <a:r>
              <a:rPr lang="sl-SI" sz="4800" b="1" i="1" dirty="0"/>
              <a:t>NOČNI OBISK</a:t>
            </a:r>
          </a:p>
          <a:p>
            <a:endParaRPr lang="sl-SI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sz="3600" dirty="0" err="1"/>
              <a:t>Drejček</a:t>
            </a:r>
            <a:r>
              <a:rPr lang="sl-SI" sz="3600" dirty="0"/>
              <a:t> je bil pogosto sam doma.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Sam se je igral.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V časopisih je bral o vojnah.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Nekega jutra so bile njegove igrače polomljene.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Polizan je bil cel kozarec marmelade.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Starša sta ga obtožila, da je on to storil.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188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zultat iskanja slik za drejček in trije marsovč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8736" r="16164"/>
          <a:stretch/>
        </p:blipFill>
        <p:spPr bwMode="auto">
          <a:xfrm>
            <a:off x="3084394" y="122828"/>
            <a:ext cx="6394746" cy="673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1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37731" y="859809"/>
            <a:ext cx="885739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2. POGLAVJE:</a:t>
            </a:r>
            <a:r>
              <a:rPr lang="sl-SI" sz="4800" i="1" dirty="0"/>
              <a:t> </a:t>
            </a:r>
            <a:r>
              <a:rPr lang="sl-SI" sz="4800" b="1" i="1" dirty="0"/>
              <a:t>MIŠ, MAŠ, ŠAŠ</a:t>
            </a:r>
            <a:endParaRPr lang="sl-SI" sz="4800" dirty="0"/>
          </a:p>
          <a:p>
            <a:pPr marL="571500" indent="-571500">
              <a:buFont typeface="Wingdings" panose="05000000000000000000" pitchFamily="2" charset="2"/>
              <a:buChar char="v"/>
            </a:pPr>
            <a:endParaRPr lang="sl-SI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sz="3600" dirty="0"/>
              <a:t>Naslednjo noč je oborožen bedel, da bi odkril storilce.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Spoznal se je s tremi čudnimi bitji iz vesolja.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Prišli so z Marsa.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Tam so vojne prepovedane.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Starši otrok ne silijo jesti, se umivati…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Otrokom ni treba hoditi v šolo.</a:t>
            </a:r>
          </a:p>
          <a:p>
            <a:endParaRPr lang="sl-SI" sz="36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819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2"/>
          <a:stretch/>
        </p:blipFill>
        <p:spPr bwMode="auto">
          <a:xfrm>
            <a:off x="1725066" y="150125"/>
            <a:ext cx="9078336" cy="67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64274" y="982639"/>
            <a:ext cx="105770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3. POGLAVJE: </a:t>
            </a:r>
            <a:r>
              <a:rPr lang="sl-SI" sz="4800" b="1" i="1" dirty="0"/>
              <a:t>TETA META JE VIDELA POŠASTI</a:t>
            </a:r>
            <a:endParaRPr lang="sl-SI" sz="4800" dirty="0"/>
          </a:p>
          <a:p>
            <a:pPr marL="571500" indent="-571500">
              <a:buFont typeface="Wingdings" panose="05000000000000000000" pitchFamily="2" charset="2"/>
              <a:buChar char="v"/>
            </a:pPr>
            <a:endParaRPr lang="sl-SI" sz="3600" dirty="0"/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Na obisk je prišla teta Meta, da </a:t>
            </a:r>
            <a:r>
              <a:rPr lang="sl-SI" sz="3600" dirty="0" err="1"/>
              <a:t>Drejček</a:t>
            </a:r>
            <a:r>
              <a:rPr lang="sl-SI" sz="3600" dirty="0"/>
              <a:t> ne bi bil sam.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Ponoči je videla </a:t>
            </a:r>
            <a:r>
              <a:rPr lang="sl-SI" sz="3600" dirty="0" err="1"/>
              <a:t>Marsovčke</a:t>
            </a:r>
            <a:r>
              <a:rPr lang="sl-SI" sz="3600" dirty="0"/>
              <a:t>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Od strahu je padla v nezavest.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Naslednji dan je odšla domov.</a:t>
            </a:r>
          </a:p>
        </p:txBody>
      </p:sp>
    </p:spTree>
    <p:extLst>
      <p:ext uri="{BB962C8B-B14F-4D97-AF65-F5344CB8AC3E}">
        <p14:creationId xmlns:p14="http://schemas.microsoft.com/office/powerpoint/2010/main" val="238462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zultat iskanja slik za drejček in trije marsov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5" y="26265"/>
            <a:ext cx="9108980" cy="68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2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87104" y="1132765"/>
            <a:ext cx="95943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4. POGLAVJE: </a:t>
            </a:r>
            <a:r>
              <a:rPr lang="sl-SI" sz="4800" b="1" i="1" dirty="0"/>
              <a:t>MIHEC NI VEČ TEPEN</a:t>
            </a:r>
            <a:endParaRPr lang="sl-SI" sz="4800" dirty="0"/>
          </a:p>
          <a:p>
            <a:pPr lvl="0"/>
            <a:endParaRPr lang="sl-SI" dirty="0"/>
          </a:p>
          <a:p>
            <a:pPr lvl="0"/>
            <a:endParaRPr lang="sl-SI" dirty="0"/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Sosedovemu Mihcu oče ni hotel kupiti zvezka in copat.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Ves denar je zapil.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 err="1"/>
              <a:t>Marsovčki</a:t>
            </a:r>
            <a:r>
              <a:rPr lang="sl-SI" sz="3600" dirty="0"/>
              <a:t> so ga ponoči počakali in prestrašili.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sl-SI" sz="3600" dirty="0"/>
              <a:t>Obljubil je, da bo Mihcu kupil, kar potrebuje.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091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Nebeš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š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š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TM03457452[[fn=Nebesno]]</Template>
  <TotalTime>17</TotalTime>
  <Words>358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Nebeški</vt:lpstr>
      <vt:lpstr>DREJČEK IN TRIJE MARSOVČKI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DREJČEK IN TRIJE MARSOVČKI</dc:title>
  <dc:creator>Mojca Vidmar</dc:creator>
  <cp:lastModifiedBy>Vanja</cp:lastModifiedBy>
  <cp:revision>4</cp:revision>
  <dcterms:created xsi:type="dcterms:W3CDTF">2017-05-20T08:05:37Z</dcterms:created>
  <dcterms:modified xsi:type="dcterms:W3CDTF">2020-04-21T14:05:07Z</dcterms:modified>
</cp:coreProperties>
</file>