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Šport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Obhodna vadba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24" y="705197"/>
            <a:ext cx="5234420" cy="523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4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Ogrevanje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938" y="1482057"/>
            <a:ext cx="5715217" cy="46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Vadba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Obhodna vadba pa je namenjena izboljšanju sposobnosti in utrjevanju spretnosti. </a:t>
            </a:r>
            <a:endParaRPr lang="sl-SI" dirty="0" smtClean="0"/>
          </a:p>
          <a:p>
            <a:r>
              <a:rPr lang="sl-SI" dirty="0" smtClean="0"/>
              <a:t>Pri obhodni vadbi    </a:t>
            </a:r>
            <a:r>
              <a:rPr lang="sl-SI" dirty="0"/>
              <a:t>imamo   več   nalog,   ki   potekajo   v   smiselnem   zaporedju,   tako,   da   omogočajo obremenitve različnih mišičnih skupin, spreminjanje intenzivnosti, razvijanje sposobnosti in utrjevanje spretnosti. </a:t>
            </a:r>
            <a:endParaRPr lang="sl-SI" dirty="0" smtClean="0"/>
          </a:p>
          <a:p>
            <a:r>
              <a:rPr lang="sl-SI" dirty="0" smtClean="0"/>
              <a:t>Vaje </a:t>
            </a:r>
            <a:r>
              <a:rPr lang="sl-SI" dirty="0"/>
              <a:t>izvajamo v krogu najprej naredimo vseh 5 vaj. Vajo ponovite 10-krat (v vsako stran oz. z vsako nogo). Po prvem krogu naredite premor kolikor ga potrebujete, nato nadaljujte z novo serijo 5 vaj. </a:t>
            </a:r>
            <a:endParaRPr lang="sl-SI" dirty="0" smtClean="0"/>
          </a:p>
          <a:p>
            <a:r>
              <a:rPr lang="sl-SI" dirty="0" smtClean="0"/>
              <a:t>Skupaj </a:t>
            </a:r>
            <a:r>
              <a:rPr lang="sl-SI" dirty="0"/>
              <a:t>naredite 3 serije</a:t>
            </a:r>
            <a:r>
              <a:rPr lang="sl-SI" dirty="0" smtClean="0"/>
              <a:t>.</a:t>
            </a:r>
          </a:p>
          <a:p>
            <a:r>
              <a:rPr lang="sl-SI" dirty="0"/>
              <a:t>Pomembno! Pri vajah, kot so počepi, deska, izpadni koraki ... pazite na položaj hrbtenice! V hrbtenici se ne smete kriviti</a:t>
            </a:r>
            <a:r>
              <a:rPr lang="sl-SI" dirty="0" smtClean="0"/>
              <a:t>!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640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10 x počep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126" y="1764487"/>
            <a:ext cx="3649056" cy="35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Deska 10 sekund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092" y="1778924"/>
            <a:ext cx="4211056" cy="28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10 x vojaški poskoki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792" y="2104968"/>
            <a:ext cx="5038242" cy="28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10 x izpadni korak vsaka noga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809" y="1930400"/>
            <a:ext cx="3052187" cy="32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4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10 x trebušnjaki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264" y="1562619"/>
            <a:ext cx="3710293" cy="37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Raztezanje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554" y="1545219"/>
            <a:ext cx="5611785" cy="37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3478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138</Words>
  <Application>Microsoft Office PowerPoint</Application>
  <PresentationFormat>Širokozaslonsko</PresentationFormat>
  <Paragraphs>15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Gladko</vt:lpstr>
      <vt:lpstr>Šport </vt:lpstr>
      <vt:lpstr>Ogrevanje </vt:lpstr>
      <vt:lpstr>Vadba </vt:lpstr>
      <vt:lpstr>10 x počep</vt:lpstr>
      <vt:lpstr>Deska 10 sekund</vt:lpstr>
      <vt:lpstr>10 x vojaški poskoki</vt:lpstr>
      <vt:lpstr>10 x izpadni korak vsaka noga </vt:lpstr>
      <vt:lpstr>10 x trebušnjaki </vt:lpstr>
      <vt:lpstr>Raztezanje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Andraž Črv Kompara</dc:creator>
  <cp:lastModifiedBy>ROID</cp:lastModifiedBy>
  <cp:revision>3</cp:revision>
  <dcterms:created xsi:type="dcterms:W3CDTF">2020-05-10T09:55:55Z</dcterms:created>
  <dcterms:modified xsi:type="dcterms:W3CDTF">2020-05-11T10:32:39Z</dcterms:modified>
</cp:coreProperties>
</file>