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citeljska.net/kvizi/HotPot/PRIDEVNIKI/PRIDEVNIKI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slovenščina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pridevniki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052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Danes boste ponovili vrste pridevnikov.</a:t>
            </a:r>
          </a:p>
          <a:p>
            <a:r>
              <a:rPr lang="sl-SI" dirty="0" smtClean="0"/>
              <a:t>Poznamo LASTNOSTNI, VRSTNI in SVOJILNI PRIDEVNIK.</a:t>
            </a:r>
          </a:p>
          <a:p>
            <a:r>
              <a:rPr lang="sl-SI" dirty="0" smtClean="0"/>
              <a:t>Reševali boste naloge v delovnem zvezku.</a:t>
            </a:r>
          </a:p>
          <a:p>
            <a:r>
              <a:rPr lang="sl-SI" dirty="0" smtClean="0"/>
              <a:t>nalogo 5 na strani 73.</a:t>
            </a:r>
          </a:p>
          <a:p>
            <a:r>
              <a:rPr lang="sl-SI" dirty="0" smtClean="0"/>
              <a:t>nalogi 6 in 7 na strani 74.</a:t>
            </a:r>
          </a:p>
          <a:p>
            <a:r>
              <a:rPr lang="sl-SI" dirty="0" smtClean="0"/>
              <a:t>nalogo 8 na strani 75.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540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Interaktivne vaje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Rešujte naloge na spodnji povezavi:</a:t>
            </a:r>
          </a:p>
          <a:p>
            <a:r>
              <a:rPr lang="sl-SI">
                <a:hlinkClick r:id="rId2"/>
              </a:rPr>
              <a:t>https://uciteljska.net/kvizi/HotPot/PRIDEVNIKI/PRIDEVNIKI.htm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0461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TM04033919[[fn=Vezje]]</Template>
  <TotalTime>5</TotalTime>
  <Words>56</Words>
  <Application>Microsoft Office PowerPoint</Application>
  <PresentationFormat>Širokozaslonsko</PresentationFormat>
  <Paragraphs>12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Vezje</vt:lpstr>
      <vt:lpstr>slovenščina</vt:lpstr>
      <vt:lpstr>Delovni zvezek</vt:lpstr>
      <vt:lpstr>Interaktivne vaje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slovenščina</dc:title>
  <dc:creator>Andraž Črv Kompara</dc:creator>
  <cp:lastModifiedBy>ROID</cp:lastModifiedBy>
  <cp:revision>1</cp:revision>
  <dcterms:created xsi:type="dcterms:W3CDTF">2020-04-21T16:38:00Z</dcterms:created>
  <dcterms:modified xsi:type="dcterms:W3CDTF">2020-04-22T12:17:48Z</dcterms:modified>
</cp:coreProperties>
</file>