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6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aktivne-vaje.si/slovenscina_rs/slovnica_2_5r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slovenščina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vaje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6922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Delovni zvezek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Danes boš rešil naloge iz delovnega zvezka, ki so povezane s samostalnikom.</a:t>
            </a:r>
          </a:p>
          <a:p>
            <a:r>
              <a:rPr lang="sl-SI" dirty="0" smtClean="0"/>
              <a:t>Reši naloge na straneh 60 in 61.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10074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Interaktivne vaje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Da malo ponoviš samostalnike ti spodaj prilagam spleto povezavo, kjer najdeš veliko zabavnih vaj, s katerimi ponovi vse o samostalniku. 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https://interaktivne-vaje.si/slovenscina_rs/slovnica_2_5r.html</a:t>
            </a:r>
            <a:endParaRPr lang="sl-SI" dirty="0" smtClean="0"/>
          </a:p>
          <a:p>
            <a:r>
              <a:rPr lang="sl-SI" dirty="0" smtClean="0"/>
              <a:t>Ponovi kaj samostalnik poimenuje, spol samostalnika, število, kateri so edninski in kateri množinski,…</a:t>
            </a:r>
          </a:p>
          <a:p>
            <a:r>
              <a:rPr lang="sl-SI" dirty="0" smtClean="0"/>
              <a:t>V naslednjih dneh bom pripravila krajše preverjanje znanja s katerim bom preverila tvoje znanje o samostalniku.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96613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TM04033919[[fn=Vezje]]</Template>
  <TotalTime>6</TotalTime>
  <Words>88</Words>
  <Application>Microsoft Office PowerPoint</Application>
  <PresentationFormat>Širokozaslonsko</PresentationFormat>
  <Paragraphs>10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Tw Cen MT</vt:lpstr>
      <vt:lpstr>Vezje</vt:lpstr>
      <vt:lpstr>slovenščina</vt:lpstr>
      <vt:lpstr>Delovni zvezek</vt:lpstr>
      <vt:lpstr>Interaktivne vaje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slovenščina</dc:title>
  <dc:creator>Andraž Črv Kompara</dc:creator>
  <cp:lastModifiedBy>ROID</cp:lastModifiedBy>
  <cp:revision>1</cp:revision>
  <dcterms:created xsi:type="dcterms:W3CDTF">2020-04-05T06:17:48Z</dcterms:created>
  <dcterms:modified xsi:type="dcterms:W3CDTF">2020-04-06T13:04:58Z</dcterms:modified>
</cp:coreProperties>
</file>