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Svojilni pridevnik iz osebnih lastnih imen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685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Svojilni pridevnik iz osebnih lastnih imen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Osebna imena pišemo z veliko začetnico, npr. Neža, Lucija, Oskar,…</a:t>
            </a:r>
          </a:p>
          <a:p>
            <a:r>
              <a:rPr lang="sl-SI" dirty="0" smtClean="0"/>
              <a:t>Če iz osebnih lastnih imen naredimo besede, s katerimi povemo, čigavo je kaj, tvorimo svojilne pridevnike, npr. Nežina, Lucijin, Oskarjev,…</a:t>
            </a:r>
          </a:p>
          <a:p>
            <a:r>
              <a:rPr lang="sl-SI" dirty="0" smtClean="0"/>
              <a:t>Pišemo jih z veliko začetnico.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23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0656" y="756458"/>
            <a:ext cx="9966756" cy="5034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/>
          </a:p>
          <a:p>
            <a:r>
              <a:rPr lang="sl-SI" dirty="0"/>
              <a:t>Osebnemu lastnemu imenu dodamo pri:</a:t>
            </a:r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        moškem </a:t>
            </a:r>
            <a:r>
              <a:rPr lang="sl-SI" dirty="0"/>
              <a:t>imenu                                       ženskem imenu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      </a:t>
            </a:r>
            <a:r>
              <a:rPr lang="sl-SI" dirty="0" smtClean="0">
                <a:solidFill>
                  <a:srgbClr val="FF0000"/>
                </a:solidFill>
              </a:rPr>
              <a:t>- </a:t>
            </a:r>
            <a:r>
              <a:rPr lang="sl-SI" dirty="0">
                <a:solidFill>
                  <a:srgbClr val="FF0000"/>
                </a:solidFill>
              </a:rPr>
              <a:t>ov           - </a:t>
            </a:r>
            <a:r>
              <a:rPr lang="sl-SI" dirty="0" err="1">
                <a:solidFill>
                  <a:srgbClr val="FF0000"/>
                </a:solidFill>
              </a:rPr>
              <a:t>ev</a:t>
            </a:r>
            <a:r>
              <a:rPr lang="sl-SI" dirty="0">
                <a:solidFill>
                  <a:srgbClr val="FF0000"/>
                </a:solidFill>
              </a:rPr>
              <a:t>                                      - in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     Juretov     </a:t>
            </a:r>
            <a:r>
              <a:rPr lang="sl-SI" dirty="0"/>
              <a:t>Mihčev                   </a:t>
            </a:r>
            <a:r>
              <a:rPr lang="sl-SI" dirty="0" smtClean="0"/>
              <a:t>                </a:t>
            </a:r>
            <a:r>
              <a:rPr lang="sl-SI" dirty="0"/>
              <a:t>Metkin</a:t>
            </a:r>
          </a:p>
          <a:p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3017520" y="1812175"/>
            <a:ext cx="1562793" cy="109728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5694218" y="1837113"/>
            <a:ext cx="1371600" cy="105571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2726575" y="3250276"/>
            <a:ext cx="0" cy="75645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H="1">
            <a:off x="7124007" y="3266902"/>
            <a:ext cx="16626" cy="77308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08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učbenik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Preberi strani 108 in 109.</a:t>
            </a:r>
          </a:p>
          <a:p>
            <a:r>
              <a:rPr lang="sl-SI" dirty="0" smtClean="0"/>
              <a:t>Reši 1., 2. in 4. </a:t>
            </a:r>
            <a:r>
              <a:rPr lang="sl-SI" smtClean="0"/>
              <a:t>nalogo v </a:t>
            </a:r>
            <a:r>
              <a:rPr lang="sl-SI" dirty="0" smtClean="0"/>
              <a:t>zvezek.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9479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7</TotalTime>
  <Words>103</Words>
  <Application>Microsoft Office PowerPoint</Application>
  <PresentationFormat>Širokozaslonsko</PresentationFormat>
  <Paragraphs>18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Vezje</vt:lpstr>
      <vt:lpstr>slovenščina</vt:lpstr>
      <vt:lpstr>Svojilni pridevnik iz osebnih lastnih imen</vt:lpstr>
      <vt:lpstr>PowerPointova predstavitev</vt:lpstr>
      <vt:lpstr>učbenik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ROID</cp:lastModifiedBy>
  <cp:revision>1</cp:revision>
  <dcterms:created xsi:type="dcterms:W3CDTF">2020-05-10T09:34:32Z</dcterms:created>
  <dcterms:modified xsi:type="dcterms:W3CDTF">2020-05-11T10:35:37Z</dcterms:modified>
</cp:coreProperties>
</file>