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pridevnik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6136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zvezek:</a:t>
            </a:r>
            <a:br>
              <a:rPr lang="sl-SI" dirty="0" smtClean="0"/>
            </a:br>
            <a:r>
              <a:rPr lang="sl-SI" dirty="0" smtClean="0"/>
              <a:t>kaj poimenujemo s pridevniki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Pridevniki so besede, ki jih pridevamo samostalnikom.</a:t>
            </a:r>
          </a:p>
          <a:p>
            <a:r>
              <a:rPr lang="sl-SI" dirty="0" smtClean="0"/>
              <a:t>Izražajo njihovo: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lastnost</a:t>
            </a:r>
            <a:r>
              <a:rPr lang="sl-SI" dirty="0" smtClean="0"/>
              <a:t> ( npr. smešna zgodba),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vrsto</a:t>
            </a:r>
            <a:r>
              <a:rPr lang="sl-SI" dirty="0" smtClean="0"/>
              <a:t> (npr. domišljijska knjiga),</a:t>
            </a:r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svojino</a:t>
            </a:r>
            <a:r>
              <a:rPr lang="sl-SI" dirty="0" smtClean="0"/>
              <a:t> (npr. Andersenova pravljica).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31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pridevniki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Vse besede, ki so v obliki miselnega vzorca nanizane okrog samostalnika vaza so pridevniki.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289" y="3154330"/>
            <a:ext cx="7201899" cy="239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0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Tudi sam poišči čim več pridevnikov, ki jih lahko prideneš k samostalnikom:</a:t>
            </a:r>
          </a:p>
          <a:p>
            <a:pPr marL="0" indent="0">
              <a:buNone/>
            </a:pPr>
            <a:r>
              <a:rPr lang="sl-SI" dirty="0" smtClean="0"/>
              <a:t>ROŽA, KNJIGA in AVTOMOBIL. Zapiši jih v obliki miselnega vzorca.</a:t>
            </a:r>
          </a:p>
          <a:p>
            <a:pPr marL="0" indent="0">
              <a:buNone/>
            </a:pPr>
            <a:r>
              <a:rPr lang="sl-SI" dirty="0" smtClean="0"/>
              <a:t>Preberi v učbeniku strani 102 in 103. </a:t>
            </a:r>
          </a:p>
          <a:p>
            <a:pPr marL="0" indent="0">
              <a:buNone/>
            </a:pPr>
            <a:r>
              <a:rPr lang="sl-SI" dirty="0" smtClean="0"/>
              <a:t>Reši naloge na strani 103, Zmoreš tudi več.</a:t>
            </a:r>
          </a:p>
          <a:p>
            <a:pPr marL="0" indent="0">
              <a:buNone/>
            </a:pPr>
            <a:r>
              <a:rPr lang="sl-SI" dirty="0" smtClean="0"/>
              <a:t>Ko nalogo končaš </a:t>
            </a:r>
            <a:r>
              <a:rPr lang="sl-SI" smtClean="0"/>
              <a:t>jo fotografiraj </a:t>
            </a:r>
            <a:r>
              <a:rPr lang="sl-SI" dirty="0" smtClean="0"/>
              <a:t>in mi jo pošlji.</a:t>
            </a:r>
          </a:p>
        </p:txBody>
      </p:sp>
    </p:spTree>
    <p:extLst>
      <p:ext uri="{BB962C8B-B14F-4D97-AF65-F5344CB8AC3E}">
        <p14:creationId xmlns:p14="http://schemas.microsoft.com/office/powerpoint/2010/main" val="1677664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9</TotalTime>
  <Words>112</Words>
  <Application>Microsoft Office PowerPoint</Application>
  <PresentationFormat>Širokozaslonsko</PresentationFormat>
  <Paragraphs>16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Vezje</vt:lpstr>
      <vt:lpstr>Slovenščina</vt:lpstr>
      <vt:lpstr>Zapis v zvezek: kaj poimenujemo s pridevniki</vt:lpstr>
      <vt:lpstr>pridevniki</vt:lpstr>
      <vt:lpstr>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2</cp:revision>
  <dcterms:created xsi:type="dcterms:W3CDTF">2020-04-15T18:20:21Z</dcterms:created>
  <dcterms:modified xsi:type="dcterms:W3CDTF">2020-04-16T10:47:42Z</dcterms:modified>
</cp:coreProperties>
</file>