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slovenščina</a:t>
            </a:r>
          </a:p>
        </p:txBody>
      </p:sp>
    </p:spTree>
    <p:extLst>
      <p:ext uri="{BB962C8B-B14F-4D97-AF65-F5344CB8AC3E}">
        <p14:creationId xmlns:p14="http://schemas.microsoft.com/office/powerpoint/2010/main" val="366786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Delo z delovnim zvezkom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Odpri delovni zvezek na strani 53. Reši 7. in 8. nalogo.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strani 55 reši 15. in 16. nalogo.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strani 56 pa 17. nalogo.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imaš kakršno koli vprašanje mi lahko pišeš.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135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učbenik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Nazadnje ste prebrali kako povzamemo vsebino opisa rastline. </a:t>
            </a:r>
          </a:p>
          <a:p>
            <a:r>
              <a:rPr lang="sl-SI" dirty="0"/>
              <a:t>Danes se boste naučili kako tvorimo opis rastline. </a:t>
            </a:r>
          </a:p>
          <a:p>
            <a:r>
              <a:rPr lang="sl-SI" dirty="0"/>
              <a:t>Odprite učbenik na strani 84 in 85. Preberite si kako tvorimo opis. V zvezek napišite naslov  in prepišite: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Kako pišemo bistvene podatke v preglednici oz. miselnem vzorcu?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Kako ključne besede in bistvene podatke pretvarjamo v besedilo?</a:t>
            </a:r>
          </a:p>
        </p:txBody>
      </p:sp>
    </p:spTree>
    <p:extLst>
      <p:ext uri="{BB962C8B-B14F-4D97-AF65-F5344CB8AC3E}">
        <p14:creationId xmlns:p14="http://schemas.microsoft.com/office/powerpoint/2010/main" val="58636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strani 85 reši 1. nalogo. Ko nalogo končaš, naj ti jo starši pregledajo. </a:t>
            </a:r>
          </a:p>
          <a:p>
            <a:r>
              <a:rPr lang="sl-SI" dirty="0"/>
              <a:t>Miselni vzorec iz1. naloge nato pretvori v besedilo. Besedilo napiši na računalnik in mi ga pošlji.</a:t>
            </a:r>
          </a:p>
        </p:txBody>
      </p:sp>
    </p:spTree>
    <p:extLst>
      <p:ext uri="{BB962C8B-B14F-4D97-AF65-F5344CB8AC3E}">
        <p14:creationId xmlns:p14="http://schemas.microsoft.com/office/powerpoint/2010/main" val="1114603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11</TotalTime>
  <Words>147</Words>
  <Application>Microsoft Office PowerPoint</Application>
  <PresentationFormat>Širokozaslonsko</PresentationFormat>
  <Paragraphs>15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Vezje</vt:lpstr>
      <vt:lpstr>slovenščina</vt:lpstr>
      <vt:lpstr>Delo z delovnim zvezkom</vt:lpstr>
      <vt:lpstr>učbenik</vt:lpstr>
      <vt:lpstr>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Uporabnik</cp:lastModifiedBy>
  <cp:revision>2</cp:revision>
  <dcterms:created xsi:type="dcterms:W3CDTF">2020-03-18T12:19:01Z</dcterms:created>
  <dcterms:modified xsi:type="dcterms:W3CDTF">2020-03-18T13:12:48Z</dcterms:modified>
</cp:coreProperties>
</file>