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259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Naravoslovje in tehnika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Snov zavzema prostor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4226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130" y="2866246"/>
            <a:ext cx="1692159" cy="3593092"/>
          </a:xfrm>
          <a:prstGeom prst="rect">
            <a:avLst/>
          </a:prstGeom>
        </p:spPr>
      </p:pic>
      <p:sp>
        <p:nvSpPr>
          <p:cNvPr id="6" name="Ovalni oblaček 5"/>
          <p:cNvSpPr/>
          <p:nvPr/>
        </p:nvSpPr>
        <p:spPr>
          <a:xfrm>
            <a:off x="1180406" y="174568"/>
            <a:ext cx="3350029" cy="2427316"/>
          </a:xfrm>
          <a:prstGeom prst="wedgeEllipseCallout">
            <a:avLst>
              <a:gd name="adj1" fmla="val 259"/>
              <a:gd name="adj2" fmla="val 710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Snov zavzema prostor. </a:t>
            </a:r>
            <a:r>
              <a:rPr lang="sl-SI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 stiskanjem </a:t>
            </a:r>
            <a:r>
              <a:rPr lang="sl-SI" dirty="0" smtClean="0"/>
              <a:t>iz snovi iztisnemo zrak in </a:t>
            </a:r>
            <a:r>
              <a:rPr lang="sl-SI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zmanjšamo </a:t>
            </a:r>
            <a:r>
              <a:rPr lang="sl-SI" dirty="0" smtClean="0"/>
              <a:t>njeno </a:t>
            </a:r>
            <a:r>
              <a:rPr lang="sl-SI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prostornino</a:t>
            </a:r>
            <a:r>
              <a:rPr lang="sl-SI" dirty="0" smtClean="0"/>
              <a:t>. </a:t>
            </a:r>
            <a:endParaRPr lang="sl-SI" dirty="0"/>
          </a:p>
        </p:txBody>
      </p:sp>
      <p:sp>
        <p:nvSpPr>
          <p:cNvPr id="7" name="Ovalni oblaček 6"/>
          <p:cNvSpPr/>
          <p:nvPr/>
        </p:nvSpPr>
        <p:spPr>
          <a:xfrm>
            <a:off x="5685906" y="224444"/>
            <a:ext cx="3749040" cy="2327564"/>
          </a:xfrm>
          <a:prstGeom prst="wedgeEllipseCallout">
            <a:avLst>
              <a:gd name="adj1" fmla="val 2005"/>
              <a:gd name="adj2" fmla="val 66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bg1"/>
                </a:solidFill>
              </a:rPr>
              <a:t>Zanimivo, torej če stisnem plastenke potrebujem manj vreč, da jih nesem v zabojnih za smeti.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5" y="2668388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Zapis:</a:t>
            </a:r>
            <a:br>
              <a:rPr lang="sl-SI" dirty="0" smtClean="0"/>
            </a:br>
            <a:r>
              <a:rPr lang="sl-SI" dirty="0" smtClean="0"/>
              <a:t>snov zavzema prostor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Snov zavzema določen prostor.</a:t>
            </a:r>
          </a:p>
          <a:p>
            <a:r>
              <a:rPr lang="sl-SI" dirty="0" smtClean="0"/>
              <a:t>Ko iz plastenke iztisnemo zrak, zmanjšamo njihovo prostornino.</a:t>
            </a:r>
          </a:p>
          <a:p>
            <a:r>
              <a:rPr lang="sl-SI" dirty="0" smtClean="0"/>
              <a:t>Če iz plastenk ne iztisnemo zraka, potrebujemo več zabojnikov za plastično embalažo.</a:t>
            </a:r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93" y="4175541"/>
            <a:ext cx="5353010" cy="194262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435" y="3838825"/>
            <a:ext cx="3576292" cy="237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30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Tudi na odlagališču avtomobilov iz njih iztisnejo zrak, da zmanjšajo prostornino. 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098" y="3082290"/>
            <a:ext cx="3491779" cy="261546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234" y="3082290"/>
            <a:ext cx="4762500" cy="2705100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1155469" y="5918662"/>
            <a:ext cx="3499658" cy="3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nestisnjeni</a:t>
            </a:r>
            <a:r>
              <a:rPr lang="sl-SI" dirty="0" smtClean="0"/>
              <a:t> avtomobili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5500487" y="5931715"/>
            <a:ext cx="2282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Stisnjeni avtomobili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0358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Če oblačila v potovalko lepo zložimo jih na potovanje lahko vzamemo več. </a:t>
            </a:r>
            <a:r>
              <a:rPr lang="sl-SI" dirty="0" smtClean="0">
                <a:sym typeface="Wingdings" panose="05000000000000000000" pitchFamily="2" charset="2"/>
              </a:rPr>
              <a:t></a:t>
            </a:r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202" y="3233040"/>
            <a:ext cx="5549092" cy="310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40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3331" y="399012"/>
            <a:ext cx="10832869" cy="5819674"/>
          </a:xfrm>
        </p:spPr>
        <p:txBody>
          <a:bodyPr/>
          <a:lstStyle/>
          <a:p>
            <a:r>
              <a:rPr lang="sl-SI" sz="1800" dirty="0" smtClean="0"/>
              <a:t>Število potnikov je odvisno od velikosti prevoznega sredstva.</a:t>
            </a:r>
          </a:p>
          <a:p>
            <a:r>
              <a:rPr lang="sl-SI" sz="1800" dirty="0" smtClean="0"/>
              <a:t>S kolesom se pelje en človek.</a:t>
            </a:r>
          </a:p>
          <a:p>
            <a:r>
              <a:rPr lang="sl-SI" sz="1800" dirty="0" smtClean="0"/>
              <a:t>Z avtomobilom štirje.</a:t>
            </a:r>
          </a:p>
          <a:p>
            <a:r>
              <a:rPr lang="sl-SI" sz="1800" dirty="0" smtClean="0"/>
              <a:t>Z avtobusom pa štirideset ljudi.</a:t>
            </a:r>
          </a:p>
          <a:p>
            <a:pPr marL="0" indent="0">
              <a:buNone/>
            </a:pPr>
            <a:r>
              <a:rPr lang="sl-SI" sz="1800" dirty="0" smtClean="0"/>
              <a:t>Naloge prepiši v zvezek. Sličice lahko narišeš ali pa napišeš kaj slika prikazuje.</a:t>
            </a:r>
          </a:p>
          <a:p>
            <a:pPr marL="0" indent="0">
              <a:buNone/>
            </a:pPr>
            <a:r>
              <a:rPr lang="sl-SI" sz="1800" dirty="0" smtClean="0"/>
              <a:t>NALOGA:</a:t>
            </a:r>
          </a:p>
          <a:p>
            <a:pPr marL="0" indent="0">
              <a:buNone/>
            </a:pPr>
            <a:r>
              <a:rPr lang="sl-SI" sz="1800" dirty="0" smtClean="0"/>
              <a:t>Zamisli si skupino 115 šolarjev na izletu. Na voljo imajo različna prevozna sredstva. Avtobus sprejme 50 potnikov, avtomobil 4. Razmisli, koliko prevoznih sredstev potrebujejo oz. koliko voženj morajo opraviti.</a:t>
            </a:r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174010"/>
              </p:ext>
            </p:extLst>
          </p:nvPr>
        </p:nvGraphicFramePr>
        <p:xfrm>
          <a:off x="1716117" y="3507971"/>
          <a:ext cx="8151090" cy="3250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5545">
                  <a:extLst>
                    <a:ext uri="{9D8B030D-6E8A-4147-A177-3AD203B41FA5}">
                      <a16:colId xmlns:a16="http://schemas.microsoft.com/office/drawing/2014/main" val="4153046004"/>
                    </a:ext>
                  </a:extLst>
                </a:gridCol>
                <a:gridCol w="4075545">
                  <a:extLst>
                    <a:ext uri="{9D8B030D-6E8A-4147-A177-3AD203B41FA5}">
                      <a16:colId xmlns:a16="http://schemas.microsoft.com/office/drawing/2014/main" val="772961238"/>
                    </a:ext>
                  </a:extLst>
                </a:gridCol>
              </a:tblGrid>
              <a:tr h="1083425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0" dirty="0" smtClean="0"/>
                        <a:t>število avtobusov:_____________</a:t>
                      </a:r>
                    </a:p>
                    <a:p>
                      <a:r>
                        <a:rPr lang="sl-SI" b="0" dirty="0" smtClean="0"/>
                        <a:t>število</a:t>
                      </a:r>
                      <a:r>
                        <a:rPr lang="sl-SI" b="0" baseline="0" dirty="0" smtClean="0"/>
                        <a:t> voženj:__________________</a:t>
                      </a:r>
                      <a:endParaRPr lang="sl-SI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394700"/>
                  </a:ext>
                </a:extLst>
              </a:tr>
              <a:tr h="1083425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število avtomobilov:____________</a:t>
                      </a:r>
                    </a:p>
                    <a:p>
                      <a:r>
                        <a:rPr lang="sl-SI" dirty="0" smtClean="0"/>
                        <a:t>število</a:t>
                      </a:r>
                      <a:r>
                        <a:rPr lang="sl-SI" baseline="0" dirty="0" smtClean="0"/>
                        <a:t> voženj:_________________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873139"/>
                  </a:ext>
                </a:extLst>
              </a:tr>
              <a:tr h="1083425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število koles:_______________</a:t>
                      </a:r>
                    </a:p>
                    <a:p>
                      <a:r>
                        <a:rPr lang="sl-SI" dirty="0" smtClean="0"/>
                        <a:t>število voženj:______________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745203"/>
                  </a:ext>
                </a:extLst>
              </a:tr>
            </a:tbl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770" y="3507971"/>
            <a:ext cx="1629641" cy="102139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653" y="4609577"/>
            <a:ext cx="1049903" cy="104990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540" y="5628090"/>
            <a:ext cx="1562100" cy="113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60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56705" y="814648"/>
            <a:ext cx="10849495" cy="5404038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NALOGA</a:t>
            </a:r>
          </a:p>
          <a:p>
            <a:pPr marL="0" indent="0">
              <a:buNone/>
            </a:pPr>
            <a:r>
              <a:rPr lang="sl-SI" dirty="0" smtClean="0"/>
              <a:t>Navedene snovi z levega stolpca smiselno poveži z ustrezno embalažo.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PARFUM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VINO,PIVO,KIS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MLEKO,VODA,SOK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892" y="1687483"/>
            <a:ext cx="965835" cy="16097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870" y="3206028"/>
            <a:ext cx="1826635" cy="158409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642" y="4905503"/>
            <a:ext cx="1566169" cy="156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11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Večjo količino snovi shranjujemo v sodih, manjše količine v plastenkah, steklenicah ali pločevinkah, še manjše količine pa v stekleničkah.</a:t>
            </a:r>
          </a:p>
          <a:p>
            <a:r>
              <a:rPr lang="sl-SI" dirty="0" smtClean="0"/>
              <a:t>Prostornino merimo v litrih, decilitrih, mililitrih.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 smtClean="0"/>
              <a:t>Naloga:</a:t>
            </a:r>
          </a:p>
          <a:p>
            <a:pPr marL="0" indent="0">
              <a:buNone/>
            </a:pPr>
            <a:r>
              <a:rPr lang="sl-SI" dirty="0" smtClean="0"/>
              <a:t>Preberi strani 82 in 83 v učbeniku. Po branju ustno odgovori </a:t>
            </a:r>
            <a:r>
              <a:rPr lang="sl-SI" smtClean="0"/>
              <a:t>na tri vprašanja.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64077316"/>
      </p:ext>
    </p:extLst>
  </p:cSld>
  <p:clrMapOvr>
    <a:masterClrMapping/>
  </p:clrMapOvr>
</p:sld>
</file>

<file path=ppt/theme/theme1.xml><?xml version="1.0" encoding="utf-8"?>
<a:theme xmlns:a="http://schemas.openxmlformats.org/drawingml/2006/main" name="Sled pa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TM04033937[[fn=Sled pare]]</Template>
  <TotalTime>51</TotalTime>
  <Words>263</Words>
  <Application>Microsoft Office PowerPoint</Application>
  <PresentationFormat>Širokozaslonsko</PresentationFormat>
  <Paragraphs>42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</vt:lpstr>
      <vt:lpstr>Sled pare</vt:lpstr>
      <vt:lpstr>Naravoslovje in tehnika</vt:lpstr>
      <vt:lpstr>PowerPointova predstavitev</vt:lpstr>
      <vt:lpstr>Zapis: snov zavzema prostor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Naravoslovje in tehnika</dc:title>
  <dc:creator>Andraž Črv Kompara</dc:creator>
  <cp:lastModifiedBy>ROID</cp:lastModifiedBy>
  <cp:revision>6</cp:revision>
  <dcterms:created xsi:type="dcterms:W3CDTF">2020-04-21T16:46:26Z</dcterms:created>
  <dcterms:modified xsi:type="dcterms:W3CDTF">2020-04-22T12:18:06Z</dcterms:modified>
</cp:coreProperties>
</file>