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Naravoslovje in tehnika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 nevarnih snoveh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255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Raziskovanje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Doma poišči čistila, ki jih uporabljate. </a:t>
            </a:r>
          </a:p>
          <a:p>
            <a:r>
              <a:rPr lang="sl-SI" dirty="0" smtClean="0"/>
              <a:t>Preglejte etikete in poiščite znake za nevarne snovi, ki so na embalažah za čistila. </a:t>
            </a:r>
          </a:p>
          <a:p>
            <a:r>
              <a:rPr lang="sl-SI" dirty="0" smtClean="0"/>
              <a:t>Ali moramo s temi čistili skrbno ravnati?</a:t>
            </a:r>
          </a:p>
          <a:p>
            <a:r>
              <a:rPr lang="sl-SI" dirty="0" smtClean="0"/>
              <a:t>Zakaj?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8430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Znaki za nevarne snovi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zvezek nariši naslednje znake in zraven zapiši razlago.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b="1" dirty="0" smtClean="0"/>
              <a:t>1. Jedko </a:t>
            </a:r>
          </a:p>
          <a:p>
            <a:pPr marL="0" indent="0">
              <a:buNone/>
            </a:pPr>
            <a:r>
              <a:rPr lang="sl-SI" dirty="0" smtClean="0"/>
              <a:t>Snov, ki je označena s tem znakom, lahko</a:t>
            </a:r>
          </a:p>
          <a:p>
            <a:pPr marL="0" indent="0">
              <a:buNone/>
            </a:pPr>
            <a:r>
              <a:rPr lang="sl-SI" dirty="0" smtClean="0"/>
              <a:t>poškoduje tkivo. Če se s tako snovjo</a:t>
            </a:r>
          </a:p>
          <a:p>
            <a:pPr marL="0" indent="0">
              <a:buNone/>
            </a:pPr>
            <a:r>
              <a:rPr lang="sl-SI" dirty="0" smtClean="0"/>
              <a:t>polijemo, kožo spiramo z veliko količino</a:t>
            </a:r>
          </a:p>
          <a:p>
            <a:pPr marL="0" indent="0">
              <a:buNone/>
            </a:pPr>
            <a:r>
              <a:rPr lang="sl-SI" dirty="0" smtClean="0"/>
              <a:t>vode najmanj 15 minut. Posvetujemo se </a:t>
            </a:r>
          </a:p>
          <a:p>
            <a:pPr marL="0" indent="0">
              <a:buNone/>
            </a:pPr>
            <a:r>
              <a:rPr lang="sl-SI" dirty="0" smtClean="0"/>
              <a:t>z zdravnikom.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559" y="3155734"/>
            <a:ext cx="2750596" cy="275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6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/>
              <a:t>2. Vnetljivo</a:t>
            </a:r>
          </a:p>
          <a:p>
            <a:pPr marL="0" indent="0">
              <a:buNone/>
            </a:pPr>
            <a:r>
              <a:rPr lang="sl-SI" dirty="0" smtClean="0"/>
              <a:t>Snov, ki je označena s tem znakom je vnetljiva.</a:t>
            </a:r>
          </a:p>
          <a:p>
            <a:pPr marL="0" indent="0">
              <a:buNone/>
            </a:pPr>
            <a:r>
              <a:rPr lang="sl-SI" dirty="0" smtClean="0"/>
              <a:t>To pomeni, da se v stiku z iskro, s plamenom </a:t>
            </a:r>
          </a:p>
          <a:p>
            <a:pPr marL="0" indent="0">
              <a:buNone/>
            </a:pPr>
            <a:r>
              <a:rPr lang="sl-SI" dirty="0" smtClean="0"/>
              <a:t>ali zelo vročim predmetom hitro</a:t>
            </a:r>
          </a:p>
          <a:p>
            <a:pPr marL="0" indent="0">
              <a:buNone/>
            </a:pPr>
            <a:r>
              <a:rPr lang="sl-SI" dirty="0" smtClean="0"/>
              <a:t>vname. Manjši plamen pogasimo s</a:t>
            </a:r>
          </a:p>
          <a:p>
            <a:pPr marL="0" indent="0">
              <a:buNone/>
            </a:pPr>
            <a:r>
              <a:rPr lang="sl-SI" dirty="0" smtClean="0"/>
              <a:t>požarno odejo ali gasilnim aparatom.</a:t>
            </a:r>
          </a:p>
          <a:p>
            <a:pPr marL="0" indent="0">
              <a:buNone/>
            </a:pPr>
            <a:r>
              <a:rPr lang="sl-SI" dirty="0" smtClean="0"/>
              <a:t>Večji požar gasijo gasilci.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9922" y="2485017"/>
            <a:ext cx="3312613" cy="331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2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/>
              <a:t>3. Strupeno</a:t>
            </a:r>
          </a:p>
          <a:p>
            <a:pPr marL="0" indent="0">
              <a:buNone/>
            </a:pPr>
            <a:r>
              <a:rPr lang="sl-SI" dirty="0" smtClean="0"/>
              <a:t>Snov, ki je označena s tem znakom, </a:t>
            </a:r>
          </a:p>
          <a:p>
            <a:pPr marL="0" indent="0">
              <a:buNone/>
            </a:pPr>
            <a:r>
              <a:rPr lang="sl-SI" dirty="0" smtClean="0"/>
              <a:t>je strupena. To pomeni, da je ne smemo</a:t>
            </a:r>
          </a:p>
          <a:p>
            <a:pPr marL="0" indent="0">
              <a:buNone/>
            </a:pPr>
            <a:r>
              <a:rPr lang="sl-SI" dirty="0" smtClean="0"/>
              <a:t>uživati, ker lahko povzroči zastrupitev,</a:t>
            </a:r>
          </a:p>
          <a:p>
            <a:pPr marL="0" indent="0">
              <a:buNone/>
            </a:pPr>
            <a:r>
              <a:rPr lang="sl-SI" dirty="0" smtClean="0"/>
              <a:t>lahko tudi smrt. V primeru zastrupitve</a:t>
            </a:r>
          </a:p>
          <a:p>
            <a:pPr marL="0" indent="0">
              <a:buNone/>
            </a:pPr>
            <a:r>
              <a:rPr lang="sl-SI" dirty="0" smtClean="0"/>
              <a:t>takoj pokličemo zdravnika.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937" y="2307226"/>
            <a:ext cx="2991522" cy="299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5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4. Nevarno za vodno okolje</a:t>
            </a:r>
          </a:p>
          <a:p>
            <a:pPr marL="0" indent="0">
              <a:buNone/>
            </a:pPr>
            <a:r>
              <a:rPr lang="sl-SI" dirty="0" smtClean="0"/>
              <a:t>Snov, ki je označena s tem znakom,</a:t>
            </a:r>
          </a:p>
          <a:p>
            <a:pPr marL="0" indent="0">
              <a:buNone/>
            </a:pPr>
            <a:r>
              <a:rPr lang="sl-SI" dirty="0" smtClean="0"/>
              <a:t>je nevarna za živa bitja v vodnem</a:t>
            </a:r>
          </a:p>
          <a:p>
            <a:pPr marL="0" indent="0">
              <a:buNone/>
            </a:pPr>
            <a:r>
              <a:rPr lang="sl-SI" dirty="0" smtClean="0"/>
              <a:t>okolju. To pomeni, da take snovi ni </a:t>
            </a:r>
          </a:p>
          <a:p>
            <a:pPr marL="0" indent="0">
              <a:buNone/>
            </a:pPr>
            <a:r>
              <a:rPr lang="sl-SI" dirty="0" smtClean="0"/>
              <a:t>dovoljeno spuščati ali odlagati v vodo,</a:t>
            </a:r>
          </a:p>
          <a:p>
            <a:pPr marL="0" indent="0">
              <a:buNone/>
            </a:pPr>
            <a:r>
              <a:rPr lang="sl-SI" dirty="0" smtClean="0"/>
              <a:t>ker s tem škodujemo živalim in rastlinam</a:t>
            </a:r>
          </a:p>
          <a:p>
            <a:pPr marL="0" indent="0">
              <a:buNone/>
            </a:pPr>
            <a:r>
              <a:rPr lang="sl-SI" dirty="0" smtClean="0"/>
              <a:t>v rekah, jezerih in morjih.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80" y="2544248"/>
            <a:ext cx="3480379" cy="347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6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Ali je na kateri od vaših embalaž za čistila kakšen tak znak?</a:t>
            </a:r>
          </a:p>
          <a:p>
            <a:r>
              <a:rPr lang="sl-SI" dirty="0" smtClean="0"/>
              <a:t>Če je, razmisli in zapiši, kako s to embalažo in čistilom ravnamo, da je za vse varno.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06162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a sejna soba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267</Words>
  <Application>Microsoft Office PowerPoint</Application>
  <PresentationFormat>Širokozaslonsko</PresentationFormat>
  <Paragraphs>38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Naelektrena sejna soba</vt:lpstr>
      <vt:lpstr>Naravoslovje in tehnika </vt:lpstr>
      <vt:lpstr>Raziskovanje </vt:lpstr>
      <vt:lpstr>Znaki za nevarne snovi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Naravoslovje in tehnika</dc:title>
  <dc:creator>Učitelj</dc:creator>
  <cp:lastModifiedBy>ROID</cp:lastModifiedBy>
  <cp:revision>2</cp:revision>
  <dcterms:created xsi:type="dcterms:W3CDTF">2020-05-19T07:31:26Z</dcterms:created>
  <dcterms:modified xsi:type="dcterms:W3CDTF">2020-05-19T10:11:23Z</dcterms:modified>
</cp:coreProperties>
</file>