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matematika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Deli celote in ulomki</a:t>
            </a:r>
          </a:p>
        </p:txBody>
      </p:sp>
    </p:spTree>
    <p:extLst>
      <p:ext uri="{BB962C8B-B14F-4D97-AF65-F5344CB8AC3E}">
        <p14:creationId xmlns:p14="http://schemas.microsoft.com/office/powerpoint/2010/main" val="823634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Razdelimo še nekatere druge like.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83" t="16355" r="14643" b="25773"/>
          <a:stretch/>
        </p:blipFill>
        <p:spPr>
          <a:xfrm>
            <a:off x="2576947" y="2084832"/>
            <a:ext cx="6799810" cy="365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1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Delovni zvezek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Odpri delovni zvezek na strani 74 in 75. </a:t>
            </a:r>
          </a:p>
          <a:p>
            <a:r>
              <a:rPr lang="sl-SI" dirty="0"/>
              <a:t>Reši od 1. do 7. naloge.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2631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Navodila za delo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Poglej si naslednje diapozitive. </a:t>
            </a:r>
          </a:p>
          <a:p>
            <a:r>
              <a:rPr lang="sl-SI" dirty="0"/>
              <a:t>V zvezek napiši naslov DELI CELOTE IN ULOMKI.</a:t>
            </a:r>
          </a:p>
          <a:p>
            <a:r>
              <a:rPr lang="sl-SI" dirty="0"/>
              <a:t>Prepiši in preriši vse, kar je na naslednjih diapozitivih.</a:t>
            </a:r>
          </a:p>
          <a:p>
            <a:r>
              <a:rPr lang="sl-SI" dirty="0"/>
              <a:t>Po končanem delu boš rešil naloge v delovnem zvezku.</a:t>
            </a:r>
          </a:p>
        </p:txBody>
      </p:sp>
    </p:spTree>
    <p:extLst>
      <p:ext uri="{BB962C8B-B14F-4D97-AF65-F5344CB8AC3E}">
        <p14:creationId xmlns:p14="http://schemas.microsoft.com/office/powerpoint/2010/main" val="42430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En del celote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Maja je imela rojstni dan. Na zabavo je povabila prijatelje. Mama ji je prinesla torto. Razmišljala je, kako jo bo razrezala in razdelila med prijatelje.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505" y="3268980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7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14400" y="739833"/>
            <a:ext cx="9829802" cy="5569527"/>
          </a:xfrm>
        </p:spPr>
        <p:txBody>
          <a:bodyPr/>
          <a:lstStyle/>
          <a:p>
            <a:pPr algn="ctr"/>
            <a:r>
              <a:rPr lang="sl-SI" dirty="0"/>
              <a:t>Najprej je torta cela. </a:t>
            </a:r>
          </a:p>
          <a:p>
            <a:pPr algn="ctr"/>
            <a:r>
              <a:rPr lang="sl-SI" sz="4800" dirty="0">
                <a:solidFill>
                  <a:schemeClr val="accent1">
                    <a:lumMod val="75000"/>
                  </a:schemeClr>
                </a:solidFill>
              </a:rPr>
              <a:t>CELOTA</a:t>
            </a:r>
          </a:p>
        </p:txBody>
      </p:sp>
      <p:sp>
        <p:nvSpPr>
          <p:cNvPr id="4" name="Elipsa 3"/>
          <p:cNvSpPr/>
          <p:nvPr/>
        </p:nvSpPr>
        <p:spPr>
          <a:xfrm>
            <a:off x="4846320" y="2651760"/>
            <a:ext cx="2019993" cy="2036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99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14400" y="640080"/>
            <a:ext cx="9829801" cy="5669280"/>
          </a:xfrm>
        </p:spPr>
        <p:txBody>
          <a:bodyPr/>
          <a:lstStyle/>
          <a:p>
            <a:pPr algn="ctr"/>
            <a:r>
              <a:rPr lang="sl-SI" dirty="0"/>
              <a:t>Potem jo razrežemo po sredini.</a:t>
            </a:r>
          </a:p>
          <a:p>
            <a:pPr algn="ctr"/>
            <a:r>
              <a:rPr lang="sl-SI" dirty="0"/>
              <a:t>Dobimo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DVE POLOVICI</a:t>
            </a:r>
            <a:r>
              <a:rPr lang="sl-SI" dirty="0"/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180" y="3133255"/>
            <a:ext cx="2036240" cy="2054530"/>
          </a:xfrm>
          <a:prstGeom prst="rect">
            <a:avLst/>
          </a:prstGeom>
        </p:spPr>
      </p:pic>
      <p:cxnSp>
        <p:nvCxnSpPr>
          <p:cNvPr id="6" name="Raven povezovalnik 5"/>
          <p:cNvCxnSpPr/>
          <p:nvPr/>
        </p:nvCxnSpPr>
        <p:spPr>
          <a:xfrm>
            <a:off x="5829300" y="2319251"/>
            <a:ext cx="0" cy="363266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>
            <a:off x="6409113" y="3200400"/>
            <a:ext cx="1288472" cy="6567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4048298" y="3408218"/>
            <a:ext cx="1313411" cy="606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2402378" y="2709949"/>
            <a:ext cx="2408802" cy="49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54778" y="2862349"/>
            <a:ext cx="2408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ENA POLOVICA</a:t>
            </a:r>
          </a:p>
        </p:txBody>
      </p:sp>
      <p:sp>
        <p:nvSpPr>
          <p:cNvPr id="14" name="PoljeZBesedilom 13"/>
          <p:cNvSpPr txBox="1"/>
          <p:nvPr/>
        </p:nvSpPr>
        <p:spPr>
          <a:xfrm flipH="1">
            <a:off x="7713140" y="2856006"/>
            <a:ext cx="210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DRUGA POLOVICA</a:t>
            </a:r>
          </a:p>
        </p:txBody>
      </p:sp>
    </p:spTree>
    <p:extLst>
      <p:ext uri="{BB962C8B-B14F-4D97-AF65-F5344CB8AC3E}">
        <p14:creationId xmlns:p14="http://schemas.microsoft.com/office/powerpoint/2010/main" val="312980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80902" y="598516"/>
            <a:ext cx="9763299" cy="5710844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/>
              <a:t>Polovici lahko označimo tudi z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ULOMKI</a:t>
            </a:r>
            <a:r>
              <a:rPr lang="sl-SI" dirty="0"/>
              <a:t>. </a:t>
            </a:r>
          </a:p>
          <a:p>
            <a:pPr marL="0" indent="0" algn="ctr">
              <a:buNone/>
            </a:pPr>
            <a:r>
              <a:rPr lang="sl-SI" dirty="0"/>
              <a:t>Imamo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sl-SI" dirty="0"/>
              <a:t> del od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DVEH</a:t>
            </a:r>
            <a:r>
              <a:rPr lang="sl-SI" dirty="0"/>
              <a:t>, zapišemo tako:</a:t>
            </a:r>
          </a:p>
          <a:p>
            <a:pPr marL="0" indent="0" algn="ctr">
              <a:buNone/>
            </a:pPr>
            <a:endParaRPr lang="sl-SI" u="sng" dirty="0"/>
          </a:p>
          <a:p>
            <a:pPr marL="0" indent="0" algn="ctr">
              <a:buNone/>
            </a:pPr>
            <a:r>
              <a:rPr lang="sl-SI" sz="3200" u="sng" dirty="0"/>
              <a:t>1</a:t>
            </a:r>
          </a:p>
          <a:p>
            <a:pPr marL="0" indent="0" algn="ctr">
              <a:buNone/>
            </a:pPr>
            <a:r>
              <a:rPr lang="sl-SI" sz="3200" dirty="0"/>
              <a:t>2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/>
              <a:t>Ko torto zrežemo na pol, dobimo dve polovici.</a:t>
            </a:r>
          </a:p>
        </p:txBody>
      </p:sp>
      <p:sp>
        <p:nvSpPr>
          <p:cNvPr id="4" name="Levi zaviti oklepaj 3"/>
          <p:cNvSpPr/>
          <p:nvPr/>
        </p:nvSpPr>
        <p:spPr>
          <a:xfrm>
            <a:off x="5403273" y="2078182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2493818" y="2402378"/>
            <a:ext cx="275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Temu rečemo ulomek.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7151717" y="2350716"/>
            <a:ext cx="2751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ena polovica</a:t>
            </a:r>
          </a:p>
        </p:txBody>
      </p:sp>
      <p:cxnSp>
        <p:nvCxnSpPr>
          <p:cNvPr id="8" name="Raven puščični povezovalnik 7"/>
          <p:cNvCxnSpPr/>
          <p:nvPr/>
        </p:nvCxnSpPr>
        <p:spPr>
          <a:xfrm flipH="1" flipV="1">
            <a:off x="6301047" y="2468880"/>
            <a:ext cx="850670" cy="66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938" y="4472248"/>
            <a:ext cx="1574234" cy="1588374"/>
          </a:xfrm>
          <a:prstGeom prst="rect">
            <a:avLst/>
          </a:prstGeom>
        </p:spPr>
      </p:pic>
      <p:cxnSp>
        <p:nvCxnSpPr>
          <p:cNvPr id="11" name="Raven povezovalnik 10"/>
          <p:cNvCxnSpPr/>
          <p:nvPr/>
        </p:nvCxnSpPr>
        <p:spPr>
          <a:xfrm>
            <a:off x="5707055" y="3981796"/>
            <a:ext cx="0" cy="2427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5286714" y="5075242"/>
            <a:ext cx="235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2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5862551" y="5045825"/>
            <a:ext cx="26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7920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7528" y="648393"/>
            <a:ext cx="9746674" cy="5660967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>Če krog razrežemo na štiri dele, je vsak del EN od ŠTIRIH. </a:t>
            </a:r>
          </a:p>
          <a:p>
            <a:pPr algn="ctr"/>
            <a:r>
              <a:rPr lang="sl-SI" dirty="0"/>
              <a:t>Dobimo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ČETRTINE</a:t>
            </a:r>
            <a:r>
              <a:rPr lang="sl-SI" dirty="0"/>
              <a:t>.</a:t>
            </a:r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  <a:p>
            <a:pPr algn="ctr"/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880" y="2401735"/>
            <a:ext cx="2036240" cy="2054530"/>
          </a:xfrm>
          <a:prstGeom prst="rect">
            <a:avLst/>
          </a:prstGeom>
        </p:spPr>
      </p:pic>
      <p:cxnSp>
        <p:nvCxnSpPr>
          <p:cNvPr id="6" name="Raven povezovalnik 5"/>
          <p:cNvCxnSpPr/>
          <p:nvPr/>
        </p:nvCxnSpPr>
        <p:spPr>
          <a:xfrm flipH="1">
            <a:off x="6093229" y="1720735"/>
            <a:ext cx="24938" cy="3491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4463935" y="3433156"/>
            <a:ext cx="3441469" cy="33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>
            <a:off x="5527964" y="2693324"/>
            <a:ext cx="299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4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6234545" y="2701636"/>
            <a:ext cx="31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4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5527964" y="3599411"/>
            <a:ext cx="224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4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6367549" y="3574473"/>
            <a:ext cx="27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u="sng" dirty="0"/>
              <a:t>1</a:t>
            </a:r>
          </a:p>
          <a:p>
            <a:r>
              <a:rPr lang="sl-SI" dirty="0"/>
              <a:t>4</a:t>
            </a:r>
          </a:p>
        </p:txBody>
      </p:sp>
      <p:sp>
        <p:nvSpPr>
          <p:cNvPr id="15" name="PoljeZBesedilom 14"/>
          <p:cNvSpPr txBox="1"/>
          <p:nvPr/>
        </p:nvSpPr>
        <p:spPr>
          <a:xfrm>
            <a:off x="1562793" y="4580312"/>
            <a:ext cx="3534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u="sng" dirty="0"/>
              <a:t>1</a:t>
            </a:r>
          </a:p>
          <a:p>
            <a:r>
              <a:rPr lang="sl-SI" sz="2800" dirty="0"/>
              <a:t>4         ena četrtina</a:t>
            </a:r>
          </a:p>
        </p:txBody>
      </p:sp>
      <p:cxnSp>
        <p:nvCxnSpPr>
          <p:cNvPr id="17" name="Raven puščični povezovalnik 16"/>
          <p:cNvCxnSpPr/>
          <p:nvPr/>
        </p:nvCxnSpPr>
        <p:spPr>
          <a:xfrm flipH="1" flipV="1">
            <a:off x="1911927" y="4962698"/>
            <a:ext cx="407324" cy="124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93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47404" y="698269"/>
            <a:ext cx="9696797" cy="5611091"/>
          </a:xfrm>
        </p:spPr>
        <p:txBody>
          <a:bodyPr/>
          <a:lstStyle/>
          <a:p>
            <a:pPr algn="ctr"/>
            <a:r>
              <a:rPr lang="sl-SI" dirty="0"/>
              <a:t>Če pa razdelimo na 8 enakih delov, imamo osmine.</a:t>
            </a:r>
          </a:p>
          <a:p>
            <a:pPr algn="ctr"/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880" y="2401735"/>
            <a:ext cx="2036240" cy="2054530"/>
          </a:xfrm>
          <a:prstGeom prst="rect">
            <a:avLst/>
          </a:prstGeom>
        </p:spPr>
      </p:pic>
      <p:cxnSp>
        <p:nvCxnSpPr>
          <p:cNvPr id="6" name="Raven povezovalnik 5"/>
          <p:cNvCxnSpPr/>
          <p:nvPr/>
        </p:nvCxnSpPr>
        <p:spPr>
          <a:xfrm>
            <a:off x="6076604" y="1612669"/>
            <a:ext cx="33251" cy="37157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V="1">
            <a:off x="4214553" y="3433156"/>
            <a:ext cx="3749040" cy="249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V="1">
            <a:off x="4759036" y="2032461"/>
            <a:ext cx="2635135" cy="2942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4671753" y="2032461"/>
            <a:ext cx="2535382" cy="2539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1562793" y="4580312"/>
            <a:ext cx="3534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u="sng" dirty="0"/>
              <a:t>1</a:t>
            </a:r>
          </a:p>
          <a:p>
            <a:r>
              <a:rPr lang="sl-SI" sz="2800" dirty="0"/>
              <a:t>8         ena osmina</a:t>
            </a:r>
          </a:p>
        </p:txBody>
      </p:sp>
      <p:cxnSp>
        <p:nvCxnSpPr>
          <p:cNvPr id="15" name="Raven puščični povezovalnik 14"/>
          <p:cNvCxnSpPr/>
          <p:nvPr/>
        </p:nvCxnSpPr>
        <p:spPr>
          <a:xfrm flipH="1" flipV="1">
            <a:off x="2019993" y="4975166"/>
            <a:ext cx="581891" cy="295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5627716" y="2560320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u="sng" dirty="0"/>
              <a:t>1</a:t>
            </a:r>
          </a:p>
          <a:p>
            <a:r>
              <a:rPr lang="sl-SI" sz="16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85809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4" t="3099" r="17582" b="-429"/>
          <a:stretch/>
        </p:blipFill>
        <p:spPr>
          <a:xfrm>
            <a:off x="2543696" y="629831"/>
            <a:ext cx="6217920" cy="550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5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206</Words>
  <Application>Microsoft Office PowerPoint</Application>
  <PresentationFormat>Širokozaslonsko</PresentationFormat>
  <Paragraphs>55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matematika</vt:lpstr>
      <vt:lpstr>Navodila za delo</vt:lpstr>
      <vt:lpstr>En del celote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Razdelimo še nekatere druge like.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Uporabnik</cp:lastModifiedBy>
  <cp:revision>5</cp:revision>
  <dcterms:created xsi:type="dcterms:W3CDTF">2020-03-30T14:46:52Z</dcterms:created>
  <dcterms:modified xsi:type="dcterms:W3CDTF">2020-03-31T11:02:49Z</dcterms:modified>
</cp:coreProperties>
</file>