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	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Določanje stoletja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717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stoletja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Letnice umeščamo v stoletja.</a:t>
            </a:r>
          </a:p>
          <a:p>
            <a:r>
              <a:rPr lang="sl-SI" dirty="0" smtClean="0"/>
              <a:t>DOLOČANJE STOLETJA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0036"/>
              </p:ext>
            </p:extLst>
          </p:nvPr>
        </p:nvGraphicFramePr>
        <p:xfrm>
          <a:off x="2959259" y="3565842"/>
          <a:ext cx="5849620" cy="1732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>
                  <a:extLst>
                    <a:ext uri="{9D8B030D-6E8A-4147-A177-3AD203B41FA5}">
                      <a16:colId xmlns:a16="http://schemas.microsoft.com/office/drawing/2014/main" val="2186975804"/>
                    </a:ext>
                  </a:extLst>
                </a:gridCol>
                <a:gridCol w="2924810">
                  <a:extLst>
                    <a:ext uri="{9D8B030D-6E8A-4147-A177-3AD203B41FA5}">
                      <a16:colId xmlns:a16="http://schemas.microsoft.com/office/drawing/2014/main" val="4016654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Leto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Stoletje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71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sl-SI" sz="1600" dirty="0">
                          <a:effectLst/>
                        </a:rPr>
                        <a:t>23</a:t>
                      </a:r>
                      <a:endParaRPr lang="sl-SI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8.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195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13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1.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998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r>
                        <a:rPr lang="sl-SI" sz="1600" dirty="0">
                          <a:effectLst/>
                        </a:rPr>
                        <a:t>62</a:t>
                      </a:r>
                      <a:endParaRPr lang="sl-SI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17.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940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r>
                        <a:rPr lang="sl-SI" sz="1600" dirty="0">
                          <a:effectLst/>
                        </a:rPr>
                        <a:t>14</a:t>
                      </a:r>
                      <a:endParaRPr lang="sl-SI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21.</a:t>
                      </a:r>
                      <a:endParaRPr lang="sl-SI" sz="12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984801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sl-SI" sz="1600" dirty="0">
                          <a:effectLst/>
                        </a:rPr>
                        <a:t>99</a:t>
                      </a:r>
                      <a:endParaRPr lang="sl-SI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19.</a:t>
                      </a:r>
                      <a:endParaRPr lang="sl-SI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02879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b="0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sl-SI" sz="16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sl-SI" sz="16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4245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b="1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  <a:r>
                        <a:rPr lang="sl-SI" sz="1600" b="1" i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</a:t>
                      </a:r>
                      <a:endParaRPr lang="sl-SI" sz="1600" b="1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13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93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Stoletje določimo s pomočjo letnice. Do leta 100 je 1.stoletje. Takoj po letu 100 je že 2. stoletje. In tako dalje. Vi ste vsi rojeni v 21. stoletju, ker ste rojeni leta 2009. </a:t>
            </a:r>
          </a:p>
          <a:p>
            <a:r>
              <a:rPr lang="sl-SI" dirty="0" smtClean="0"/>
              <a:t>Jaz pa sem rojena 1989. leta, torej sem rojena v 20. stoletju, ravno tako so vaši starši rojeni v 20. stoletju.</a:t>
            </a:r>
          </a:p>
          <a:p>
            <a:endParaRPr lang="sl-SI" dirty="0"/>
          </a:p>
          <a:p>
            <a:r>
              <a:rPr lang="sl-SI" dirty="0" smtClean="0"/>
              <a:t>Lažje vam bo, če rešite naloge. Odprite delovni zvezek in rešite strani 104, 105 in 106.</a:t>
            </a:r>
          </a:p>
        </p:txBody>
      </p:sp>
    </p:spTree>
    <p:extLst>
      <p:ext uri="{BB962C8B-B14F-4D97-AF65-F5344CB8AC3E}">
        <p14:creationId xmlns:p14="http://schemas.microsoft.com/office/powerpoint/2010/main" val="341818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31026" y="856211"/>
            <a:ext cx="9813176" cy="5453149"/>
          </a:xfrm>
        </p:spPr>
        <p:txBody>
          <a:bodyPr/>
          <a:lstStyle/>
          <a:p>
            <a:r>
              <a:rPr lang="sl-SI" dirty="0" smtClean="0"/>
              <a:t>Vsi tisti, ki nimate 3. dela delovnega zvezka doma</a:t>
            </a:r>
            <a:r>
              <a:rPr lang="sl-SI" dirty="0"/>
              <a:t>.</a:t>
            </a:r>
            <a:r>
              <a:rPr lang="sl-SI" dirty="0" smtClean="0"/>
              <a:t> Poskusila bom priti do vaših delovnih zvezkov, da vam jih dostavim. Ko izvem, kdaj in kako bi lahko delovne zvezke prevzeli vam sporočim.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1707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158</Words>
  <Application>Microsoft Office PowerPoint</Application>
  <PresentationFormat>Širokozaslonsko</PresentationFormat>
  <Paragraphs>24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Times New Roman</vt:lpstr>
      <vt:lpstr>Tw Cen MT</vt:lpstr>
      <vt:lpstr>Tw Cen MT Condensed</vt:lpstr>
      <vt:lpstr>Wingdings 3</vt:lpstr>
      <vt:lpstr>Integral</vt:lpstr>
      <vt:lpstr>Matematika </vt:lpstr>
      <vt:lpstr>stoletja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2</cp:revision>
  <dcterms:created xsi:type="dcterms:W3CDTF">2020-05-04T11:53:07Z</dcterms:created>
  <dcterms:modified xsi:type="dcterms:W3CDTF">2020-05-05T10:45:19Z</dcterms:modified>
</cp:coreProperties>
</file>