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fTHTk1uWUY" TargetMode="External"/><Relationship Id="rId2" Type="http://schemas.openxmlformats.org/officeDocument/2006/relationships/hyperlink" Target="https://www.youtube.com/watch?v=ERKFRIrmFt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Dvomestni deljenec in </a:t>
            </a:r>
            <a:r>
              <a:rPr lang="sl-SI" smtClean="0"/>
              <a:t>dvomestni delitelj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845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Video predstavitev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Poglejte si posnetek pisnega deljenja dvomestnega deljenca z dvomestnim deliteljem.</a:t>
            </a:r>
          </a:p>
          <a:p>
            <a:endParaRPr lang="sl-SI" dirty="0"/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www.youtube.com/watch?v=ERKFRIrmFto</a:t>
            </a:r>
            <a:endParaRPr lang="sl-SI" dirty="0" smtClean="0"/>
          </a:p>
          <a:p>
            <a:endParaRPr lang="sl-SI" dirty="0"/>
          </a:p>
          <a:p>
            <a:r>
              <a:rPr lang="sl-SI" dirty="0">
                <a:hlinkClick r:id="rId3"/>
              </a:rPr>
              <a:t>https://www.youtube.com/watch?v=-</a:t>
            </a:r>
            <a:r>
              <a:rPr lang="sl-SI" dirty="0" smtClean="0">
                <a:hlinkClick r:id="rId3"/>
              </a:rPr>
              <a:t>fTHTk1uWUY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725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Dvomestni </a:t>
            </a:r>
            <a:r>
              <a:rPr lang="sl-SI" dirty="0" err="1" smtClean="0"/>
              <a:t>deljenc</a:t>
            </a:r>
            <a:r>
              <a:rPr lang="sl-SI" dirty="0" smtClean="0"/>
              <a:t> in dvomestni delitelj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 deljenju z dvomestnim številom rezultat najprej ocenimo. Vprašamo se, kolikokrat gre manjše število v večjega.</a:t>
            </a:r>
          </a:p>
          <a:p>
            <a:endParaRPr lang="sl-SI" dirty="0"/>
          </a:p>
          <a:p>
            <a:r>
              <a:rPr lang="sl-SI" dirty="0" smtClean="0">
                <a:solidFill>
                  <a:srgbClr val="FF0000"/>
                </a:solidFill>
              </a:rPr>
              <a:t>63</a:t>
            </a:r>
            <a:r>
              <a:rPr lang="sl-SI" dirty="0" smtClean="0"/>
              <a:t> :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sl-SI" dirty="0" smtClean="0"/>
              <a:t> = ? </a:t>
            </a:r>
            <a:r>
              <a:rPr lang="sl-SI" dirty="0"/>
              <a:t> </a:t>
            </a:r>
            <a:r>
              <a:rPr lang="sl-SI" dirty="0" smtClean="0"/>
              <a:t> Vprašamo se, kolikokrat gre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sl-SI" dirty="0" smtClean="0"/>
              <a:t> v </a:t>
            </a:r>
            <a:r>
              <a:rPr lang="sl-SI" dirty="0" smtClean="0">
                <a:solidFill>
                  <a:srgbClr val="FF0000"/>
                </a:solidFill>
              </a:rPr>
              <a:t>63</a:t>
            </a:r>
            <a:r>
              <a:rPr lang="sl-SI" dirty="0" smtClean="0"/>
              <a:t> – odgovor je </a:t>
            </a:r>
            <a:r>
              <a:rPr lang="sl-SI" dirty="0" smtClean="0">
                <a:solidFill>
                  <a:srgbClr val="7030A0"/>
                </a:solidFill>
              </a:rPr>
              <a:t>3</a:t>
            </a:r>
            <a:r>
              <a:rPr lang="sl-SI" dirty="0" smtClean="0"/>
              <a:t>-krat.</a:t>
            </a:r>
          </a:p>
          <a:p>
            <a:r>
              <a:rPr lang="sl-SI" dirty="0" smtClean="0"/>
              <a:t>Torej: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63</a:t>
            </a:r>
            <a:r>
              <a:rPr lang="sl-SI" dirty="0" smtClean="0"/>
              <a:t> :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sl-SI" dirty="0" smtClean="0"/>
              <a:t> = </a:t>
            </a:r>
            <a:r>
              <a:rPr lang="sl-SI" dirty="0" smtClean="0">
                <a:solidFill>
                  <a:srgbClr val="7030A0"/>
                </a:solidFill>
              </a:rPr>
              <a:t>3</a:t>
            </a:r>
            <a:r>
              <a:rPr lang="sl-SI" dirty="0" smtClean="0"/>
              <a:t>   množimo, da preverimo </a:t>
            </a:r>
            <a:r>
              <a:rPr lang="sl-SI" dirty="0" smtClean="0">
                <a:solidFill>
                  <a:srgbClr val="7030A0"/>
                </a:solidFill>
              </a:rPr>
              <a:t>3</a:t>
            </a:r>
            <a:r>
              <a:rPr lang="sl-SI" dirty="0" smtClean="0"/>
              <a:t> ·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sl-SI" dirty="0" smtClean="0"/>
              <a:t> = 60, razlika do </a:t>
            </a:r>
            <a:r>
              <a:rPr lang="sl-SI" dirty="0" smtClean="0">
                <a:solidFill>
                  <a:srgbClr val="FF0000"/>
                </a:solidFill>
              </a:rPr>
              <a:t>63</a:t>
            </a:r>
            <a:r>
              <a:rPr lang="sl-SI" dirty="0" smtClean="0"/>
              <a:t> je 3, kar je ostanek.</a:t>
            </a:r>
          </a:p>
        </p:txBody>
      </p:sp>
    </p:spTree>
    <p:extLst>
      <p:ext uri="{BB962C8B-B14F-4D97-AF65-F5344CB8AC3E}">
        <p14:creationId xmlns:p14="http://schemas.microsoft.com/office/powerpoint/2010/main" val="37817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Vsi, ki mate delovni zvezek rešite stran 10.</a:t>
            </a:r>
          </a:p>
          <a:p>
            <a:r>
              <a:rPr lang="sl-SI" dirty="0" smtClean="0"/>
              <a:t>Ostalim sem naloge iz delovnega zvezka napisala spodaj, prepišite in rešite jih v zvezek.</a:t>
            </a:r>
          </a:p>
          <a:p>
            <a:r>
              <a:rPr lang="sl-SI" dirty="0" smtClean="0"/>
              <a:t>1. Deli.</a:t>
            </a:r>
          </a:p>
          <a:p>
            <a:r>
              <a:rPr lang="sl-SI" dirty="0" smtClean="0"/>
              <a:t>60:10=_____,ost.____		40:20=_____,ost._____        90:30=______,ost.___</a:t>
            </a:r>
          </a:p>
          <a:p>
            <a:r>
              <a:rPr lang="sl-SI" dirty="0" smtClean="0"/>
              <a:t>80:40=_____,ost.____		60:50=_____,ost._____        80:70=______,ost.___</a:t>
            </a:r>
          </a:p>
          <a:p>
            <a:r>
              <a:rPr lang="sl-SI" dirty="0" smtClean="0"/>
              <a:t>90:60=_____,ost.____		90:80=_____,ost._____        20:20=______,ost.___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057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55964" y="773084"/>
            <a:ext cx="9788237" cy="5536276"/>
          </a:xfrm>
        </p:spPr>
        <p:txBody>
          <a:bodyPr/>
          <a:lstStyle/>
          <a:p>
            <a:r>
              <a:rPr lang="sl-SI" dirty="0" smtClean="0"/>
              <a:t>2. Deli tako, da količnik najprej oceniš.</a:t>
            </a:r>
          </a:p>
          <a:p>
            <a:r>
              <a:rPr lang="sl-SI" dirty="0" smtClean="0"/>
              <a:t>47:20=______,ost._____	92:30=_____,ost.____	       54:40=_____,ost.___</a:t>
            </a:r>
          </a:p>
          <a:p>
            <a:r>
              <a:rPr lang="sl-SI" dirty="0" smtClean="0"/>
              <a:t>67:10=______,ost._____	75:50=_____,ost.____	       91:90=_____,ost.___</a:t>
            </a:r>
          </a:p>
          <a:p>
            <a:endParaRPr lang="sl-SI" dirty="0"/>
          </a:p>
          <a:p>
            <a:r>
              <a:rPr lang="sl-SI" dirty="0" smtClean="0"/>
              <a:t>3. Zala je imela 95 gumic za izdelavo zapestnic. Za eno zapestnico je porabila 40 gumic.</a:t>
            </a:r>
          </a:p>
          <a:p>
            <a:r>
              <a:rPr lang="sl-SI" dirty="0" smtClean="0"/>
              <a:t>A) Največ koliko zapestnic je lahko naredila?______________________</a:t>
            </a:r>
          </a:p>
          <a:p>
            <a:r>
              <a:rPr lang="sl-SI" dirty="0" smtClean="0"/>
              <a:t>B) Koliko gumic ji je v tem primeru ostalo?_________________________</a:t>
            </a:r>
          </a:p>
          <a:p>
            <a:r>
              <a:rPr lang="sl-SI" dirty="0" smtClean="0"/>
              <a:t>C) Koliko gumic ji je manjkalo za še eno zapestnico?_________________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7504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145</Words>
  <Application>Microsoft Office PowerPoint</Application>
  <PresentationFormat>Širokozaslonsko</PresentationFormat>
  <Paragraphs>29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matematika</vt:lpstr>
      <vt:lpstr>Video predstavitev</vt:lpstr>
      <vt:lpstr>Dvomestni deljenc in dvomestni delitelj</vt:lpstr>
      <vt:lpstr>vaje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Andraž Črv Kompara</dc:creator>
  <cp:lastModifiedBy>ROID</cp:lastModifiedBy>
  <cp:revision>3</cp:revision>
  <dcterms:created xsi:type="dcterms:W3CDTF">2020-05-11T12:01:29Z</dcterms:created>
  <dcterms:modified xsi:type="dcterms:W3CDTF">2020-05-12T10:40:06Z</dcterms:modified>
</cp:coreProperties>
</file>