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Prostornina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9664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8532"/>
            <a:ext cx="5439468" cy="5439468"/>
          </a:xfrm>
          <a:prstGeom prst="rect">
            <a:avLst/>
          </a:prstGeom>
        </p:spPr>
      </p:pic>
      <p:sp>
        <p:nvSpPr>
          <p:cNvPr id="5" name="Ovalni oblaček 4"/>
          <p:cNvSpPr/>
          <p:nvPr/>
        </p:nvSpPr>
        <p:spPr>
          <a:xfrm>
            <a:off x="2344190" y="364286"/>
            <a:ext cx="2879148" cy="3301626"/>
          </a:xfrm>
          <a:prstGeom prst="wedgeEllipseCallout">
            <a:avLst>
              <a:gd name="adj1" fmla="val -36135"/>
              <a:gd name="adj2" fmla="val 7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Pozdravljen!</a:t>
            </a:r>
          </a:p>
          <a:p>
            <a:pPr algn="ctr"/>
            <a:r>
              <a:rPr lang="sl-SI" dirty="0" smtClean="0"/>
              <a:t>Danes bomo pa spoznali novo snov. To je PROSTORNINA. HM …Kaj je sploh prostornina. </a:t>
            </a:r>
          </a:p>
        </p:txBody>
      </p:sp>
      <p:sp>
        <p:nvSpPr>
          <p:cNvPr id="6" name="Ovalni oblaček 5"/>
          <p:cNvSpPr/>
          <p:nvPr/>
        </p:nvSpPr>
        <p:spPr>
          <a:xfrm>
            <a:off x="5320146" y="1537855"/>
            <a:ext cx="3873731" cy="2227811"/>
          </a:xfrm>
          <a:prstGeom prst="wedgeEllipseCallout">
            <a:avLst>
              <a:gd name="adj1" fmla="val -106026"/>
              <a:gd name="adj2" fmla="val 86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l-SI">
                <a:solidFill>
                  <a:prstClr val="white"/>
                </a:solidFill>
              </a:rPr>
              <a:t>Prostornina se pojavlja v našem vsakdanjem življenju. </a:t>
            </a:r>
            <a:endParaRPr lang="sl-SI" dirty="0">
              <a:solidFill>
                <a:prstClr val="white"/>
              </a:solidFill>
            </a:endParaRPr>
          </a:p>
        </p:txBody>
      </p:sp>
      <p:sp>
        <p:nvSpPr>
          <p:cNvPr id="7" name="Ovalni oblaček 6"/>
          <p:cNvSpPr/>
          <p:nvPr/>
        </p:nvSpPr>
        <p:spPr>
          <a:xfrm>
            <a:off x="3610668" y="4098175"/>
            <a:ext cx="4061979" cy="2302625"/>
          </a:xfrm>
          <a:prstGeom prst="wedgeEllipseCallout">
            <a:avLst>
              <a:gd name="adj1" fmla="val -66878"/>
              <a:gd name="adj2" fmla="val -2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Ko si žejen vzameš kozarec vode. Za vašo starost bi bilo dobro, če bi spili vsaj 1 liter vode na dan. Torej ha…prostornina je pomembna že, ko pijemo.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5509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Prostornina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</a:rPr>
              <a:t>Snovi, ki nas obdajajo, zavzemajo </a:t>
            </a:r>
            <a:r>
              <a:rPr lang="sl-SI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prostornino.</a:t>
            </a:r>
          </a:p>
          <a:p>
            <a:r>
              <a:rPr lang="sl-SI" dirty="0" smtClean="0">
                <a:solidFill>
                  <a:srgbClr val="222222"/>
                </a:solidFill>
                <a:latin typeface="Arial" panose="020B0604020202020204" pitchFamily="34" charset="0"/>
              </a:rPr>
              <a:t>Prostornino, ki jo zavzemajo tekočine izražamo v decilitrih, litrih in hektolitrih. </a:t>
            </a:r>
          </a:p>
          <a:p>
            <a:r>
              <a:rPr lang="sl-SI" dirty="0" smtClean="0">
                <a:solidFill>
                  <a:srgbClr val="222222"/>
                </a:solidFill>
                <a:latin typeface="Arial" panose="020B0604020202020204" pitchFamily="34" charset="0"/>
              </a:rPr>
              <a:t>Oznake za te enote so:</a:t>
            </a:r>
          </a:p>
          <a:p>
            <a:r>
              <a:rPr lang="sl-SI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 deciliter = 1 dl 		1 liter = 1 l 			1 hektoliter = 1 hl</a:t>
            </a:r>
          </a:p>
          <a:p>
            <a:r>
              <a:rPr lang="sl-SI" sz="1600" dirty="0" smtClean="0">
                <a:solidFill>
                  <a:srgbClr val="222222"/>
                </a:solidFill>
                <a:latin typeface="Arial" panose="020B0604020202020204" pitchFamily="34" charset="0"/>
              </a:rPr>
              <a:t>Približna prostornina	            Prostornina mleka v 			Približna prostornina</a:t>
            </a:r>
          </a:p>
          <a:p>
            <a:r>
              <a:rPr lang="sl-SI" sz="1600" dirty="0" smtClean="0">
                <a:solidFill>
                  <a:srgbClr val="222222"/>
                </a:solidFill>
                <a:latin typeface="Arial" panose="020B0604020202020204" pitchFamily="34" charset="0"/>
              </a:rPr>
              <a:t>kozarca soka.			   tetrapaku.	             	                  soda za sok ali vino.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09" y="4933603"/>
            <a:ext cx="2495550" cy="18288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925" y="5005128"/>
            <a:ext cx="1323480" cy="185287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225" y="491455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Pretvarjanje enot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54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 l = 10 dl</a:t>
            </a:r>
          </a:p>
          <a:p>
            <a:r>
              <a:rPr lang="sl-SI" sz="54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 hl = 100 l = 1000 dl</a:t>
            </a:r>
            <a:endParaRPr lang="sl-SI" sz="54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97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 v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1. Pretvori. </a:t>
            </a:r>
          </a:p>
          <a:p>
            <a:r>
              <a:rPr lang="sl-SI" dirty="0" smtClean="0">
                <a:latin typeface="Trebuchet MS" panose="020B0603020202020204" pitchFamily="34" charset="0"/>
              </a:rPr>
              <a:t>13l =________ dl ,	1hl = ________l , 	   24dl =_____l ____dl</a:t>
            </a:r>
          </a:p>
          <a:p>
            <a:r>
              <a:rPr lang="sl-SI" dirty="0" smtClean="0">
                <a:latin typeface="Trebuchet MS" panose="020B0603020202020204" pitchFamily="34" charset="0"/>
              </a:rPr>
              <a:t>24l =________dl ,	8hl 2l= __________l ,	   43dl =______l _____dl</a:t>
            </a:r>
          </a:p>
          <a:p>
            <a:r>
              <a:rPr lang="sl-SI" dirty="0" smtClean="0">
                <a:latin typeface="Trebuchet MS" panose="020B0603020202020204" pitchFamily="34" charset="0"/>
              </a:rPr>
              <a:t>1l =__________dl ,	2hl =___________l ,	   264l =_______hl _____l</a:t>
            </a:r>
          </a:p>
          <a:p>
            <a:r>
              <a:rPr lang="sl-SI" dirty="0" smtClean="0">
                <a:latin typeface="Trebuchet MS" panose="020B0603020202020204" pitchFamily="34" charset="0"/>
              </a:rPr>
              <a:t>5l = __________dl  ,	23hl 4l =____________l , 670l = _____hl ____l</a:t>
            </a:r>
            <a:endParaRPr lang="sl-SI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0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 naloge 1 in 2 na strani 92.</a:t>
            </a:r>
          </a:p>
          <a:p>
            <a:r>
              <a:rPr lang="sl-SI" dirty="0" smtClean="0"/>
              <a:t>Na strani 93 </a:t>
            </a:r>
            <a:r>
              <a:rPr lang="sl-SI" smtClean="0"/>
              <a:t>reši naloge 3 in 4.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0239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</TotalTime>
  <Words>117</Words>
  <Application>Microsoft Office PowerPoint</Application>
  <PresentationFormat>Širokozaslonsko</PresentationFormat>
  <Paragraphs>25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Arial</vt:lpstr>
      <vt:lpstr>Trebuchet MS</vt:lpstr>
      <vt:lpstr>Tw Cen MT</vt:lpstr>
      <vt:lpstr>Tw Cen MT Condensed</vt:lpstr>
      <vt:lpstr>Wingdings 3</vt:lpstr>
      <vt:lpstr>Integral</vt:lpstr>
      <vt:lpstr>matematika</vt:lpstr>
      <vt:lpstr>PowerPointova predstavitev</vt:lpstr>
      <vt:lpstr>Prostornina </vt:lpstr>
      <vt:lpstr>Pretvarjanje enot</vt:lpstr>
      <vt:lpstr>Reši v zvezek</vt:lpstr>
      <vt:lpstr>Delovni zvezek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ROID</cp:lastModifiedBy>
  <cp:revision>4</cp:revision>
  <dcterms:created xsi:type="dcterms:W3CDTF">2020-04-18T12:05:20Z</dcterms:created>
  <dcterms:modified xsi:type="dcterms:W3CDTF">2020-04-19T10:00:57Z</dcterms:modified>
</cp:coreProperties>
</file>