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54" d="100"/>
          <a:sy n="54" d="100"/>
        </p:scale>
        <p:origin x="96" y="48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dirty="0"/>
              <a:t>5/10/2020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/>
              <a:t>5/10/2020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/>
              <a:t>5/10/2020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dirty="0"/>
              <a:t>5/10/2020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/>
              <a:t>5/10/2020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/>
              <a:t>5/10/2020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/>
              <a:t>5/10/2020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/>
              <a:t>5/10/2020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dirty="0"/>
              <a:t>5/10/2020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/>
              <a:t>5/10/2020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5/10/2020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5/10/2020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 smtClean="0"/>
              <a:t>matematika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l-SI" dirty="0" smtClean="0"/>
              <a:t>Deljenje 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2072374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81149" y="182880"/>
            <a:ext cx="9863051" cy="698269"/>
          </a:xfrm>
        </p:spPr>
        <p:txBody>
          <a:bodyPr>
            <a:normAutofit fontScale="90000"/>
          </a:bodyPr>
          <a:lstStyle/>
          <a:p>
            <a:r>
              <a:rPr lang="sl-SI" dirty="0" smtClean="0"/>
              <a:t>Dvomestni delitelj in enomestni deljenec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801" y="774527"/>
            <a:ext cx="7789025" cy="584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792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naloga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V delovnem zvezku na strani 7, reši prvo nalogo. Kdor še nima delovnega zvezka reši v zvezek.</a:t>
            </a:r>
          </a:p>
          <a:p>
            <a:r>
              <a:rPr lang="sl-SI" dirty="0" smtClean="0"/>
              <a:t>43 : 2=</a:t>
            </a:r>
          </a:p>
          <a:p>
            <a:r>
              <a:rPr lang="sl-SI" dirty="0" smtClean="0"/>
              <a:t>58 : 3 =</a:t>
            </a:r>
          </a:p>
          <a:p>
            <a:r>
              <a:rPr lang="sl-SI" dirty="0" smtClean="0"/>
              <a:t>78 : 4 =</a:t>
            </a:r>
          </a:p>
          <a:p>
            <a:r>
              <a:rPr lang="sl-SI" dirty="0" smtClean="0"/>
              <a:t>85 : 6 =</a:t>
            </a:r>
          </a:p>
          <a:p>
            <a:r>
              <a:rPr lang="sl-SI" dirty="0" smtClean="0"/>
              <a:t>99 : 8 =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48737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vaja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Račune prepiši v zvezek in jih reši. Ne pozabi na preizkus.</a:t>
            </a:r>
          </a:p>
          <a:p>
            <a:r>
              <a:rPr lang="sl-SI" dirty="0" smtClean="0"/>
              <a:t>75 : 3=</a:t>
            </a:r>
          </a:p>
          <a:p>
            <a:r>
              <a:rPr lang="sl-SI" dirty="0" smtClean="0"/>
              <a:t>93 : 5=</a:t>
            </a:r>
          </a:p>
          <a:p>
            <a:r>
              <a:rPr lang="sl-SI" dirty="0" smtClean="0"/>
              <a:t>36 : 2=</a:t>
            </a:r>
          </a:p>
          <a:p>
            <a:r>
              <a:rPr lang="sl-SI" dirty="0" smtClean="0"/>
              <a:t>82 : 4=</a:t>
            </a:r>
          </a:p>
          <a:p>
            <a:r>
              <a:rPr lang="sl-SI" dirty="0" smtClean="0"/>
              <a:t>26 : 3=</a:t>
            </a:r>
          </a:p>
          <a:p>
            <a:endParaRPr lang="sl-SI" dirty="0" smtClean="0"/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792" y="2862792"/>
            <a:ext cx="3790950" cy="3790950"/>
          </a:xfrm>
          <a:prstGeom prst="rect">
            <a:avLst/>
          </a:prstGeom>
        </p:spPr>
      </p:pic>
      <p:sp>
        <p:nvSpPr>
          <p:cNvPr id="5" name="Ovalni oblaček 4"/>
          <p:cNvSpPr/>
          <p:nvPr/>
        </p:nvSpPr>
        <p:spPr>
          <a:xfrm>
            <a:off x="4758267" y="3098800"/>
            <a:ext cx="3488266" cy="1905000"/>
          </a:xfrm>
          <a:prstGeom prst="wedgeEllipseCallout">
            <a:avLst>
              <a:gd name="adj1" fmla="val 61691"/>
              <a:gd name="adj2" fmla="val 5138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Kako ti je šlo? Sporoči mi prosim.</a:t>
            </a:r>
          </a:p>
          <a:p>
            <a:pPr algn="ctr"/>
            <a:r>
              <a:rPr lang="sl-SI" dirty="0" smtClean="0"/>
              <a:t>Za danes bo dovolj</a:t>
            </a:r>
            <a:r>
              <a:rPr lang="sl-SI" smtClean="0"/>
              <a:t>. </a:t>
            </a:r>
          </a:p>
          <a:p>
            <a:pPr algn="ctr"/>
            <a:r>
              <a:rPr lang="sl-SI" smtClean="0"/>
              <a:t>Lep </a:t>
            </a:r>
            <a:r>
              <a:rPr lang="sl-SI" dirty="0" smtClean="0"/>
              <a:t>dan. </a:t>
            </a:r>
            <a:r>
              <a:rPr lang="sl-SI" dirty="0" smtClean="0">
                <a:sym typeface="Wingdings" panose="05000000000000000000" pitchFamily="2" charset="2"/>
              </a:rPr>
              <a:t>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17702981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10</TotalTime>
  <Words>100</Words>
  <Application>Microsoft Office PowerPoint</Application>
  <PresentationFormat>Širokozaslonsko</PresentationFormat>
  <Paragraphs>20</Paragraphs>
  <Slides>4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4</vt:i4>
      </vt:variant>
    </vt:vector>
  </HeadingPairs>
  <TitlesOfParts>
    <vt:vector size="9" baseType="lpstr">
      <vt:lpstr>Tw Cen MT</vt:lpstr>
      <vt:lpstr>Tw Cen MT Condensed</vt:lpstr>
      <vt:lpstr>Wingdings</vt:lpstr>
      <vt:lpstr>Wingdings 3</vt:lpstr>
      <vt:lpstr>Integral</vt:lpstr>
      <vt:lpstr>matematika</vt:lpstr>
      <vt:lpstr>Dvomestni delitelj in enomestni deljenec</vt:lpstr>
      <vt:lpstr>naloga</vt:lpstr>
      <vt:lpstr>vaja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matematika</dc:title>
  <dc:creator>Andraž Črv Kompara</dc:creator>
  <cp:lastModifiedBy>ROID</cp:lastModifiedBy>
  <cp:revision>2</cp:revision>
  <dcterms:created xsi:type="dcterms:W3CDTF">2020-05-09T12:26:10Z</dcterms:created>
  <dcterms:modified xsi:type="dcterms:W3CDTF">2020-05-10T18:30:12Z</dcterms:modified>
</cp:coreProperties>
</file>