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Seštevanje in odštevanje delov celote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597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</a:t>
            </a:r>
            <a:br>
              <a:rPr lang="sl-SI" dirty="0" smtClean="0"/>
            </a:br>
            <a:r>
              <a:rPr lang="sl-SI" dirty="0" smtClean="0"/>
              <a:t>seštevanje in odštevanje delov celote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Andraž in Jakob sta kupila vsak svojo čokolado. Andraže je pojedel celo, Jakob pa pol. Koliko sta jo pojedla oba skupaj?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Skupaj sta pojedla eno čokolado in pol. </a:t>
            </a: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41083"/>
              </p:ext>
            </p:extLst>
          </p:nvPr>
        </p:nvGraphicFramePr>
        <p:xfrm>
          <a:off x="1271846" y="2908300"/>
          <a:ext cx="8634754" cy="298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7377">
                  <a:extLst>
                    <a:ext uri="{9D8B030D-6E8A-4147-A177-3AD203B41FA5}">
                      <a16:colId xmlns:a16="http://schemas.microsoft.com/office/drawing/2014/main" val="1464440426"/>
                    </a:ext>
                  </a:extLst>
                </a:gridCol>
                <a:gridCol w="4317377">
                  <a:extLst>
                    <a:ext uri="{9D8B030D-6E8A-4147-A177-3AD203B41FA5}">
                      <a16:colId xmlns:a16="http://schemas.microsoft.com/office/drawing/2014/main" val="3848776211"/>
                    </a:ext>
                  </a:extLst>
                </a:gridCol>
              </a:tblGrid>
              <a:tr h="808875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Andraž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Jakob 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48649"/>
                  </a:ext>
                </a:extLst>
              </a:tr>
              <a:tr h="808875"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315083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1</a:t>
                      </a:r>
                      <a:endParaRPr lang="sl-S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u="sng" dirty="0" smtClean="0"/>
                        <a:t>1</a:t>
                      </a:r>
                    </a:p>
                    <a:p>
                      <a:pPr algn="ctr"/>
                      <a:r>
                        <a:rPr lang="sl-SI" sz="2000" dirty="0" smtClean="0"/>
                        <a:t>2</a:t>
                      </a:r>
                      <a:endParaRPr lang="sl-S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824218"/>
                  </a:ext>
                </a:extLst>
              </a:tr>
              <a:tr h="404438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                                                             </a:t>
                      </a:r>
                    </a:p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                                                             </a:t>
                      </a:r>
                      <a:r>
                        <a:rPr lang="sl-SI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l-SI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l-SI" u="sng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l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921683"/>
                  </a:ext>
                </a:extLst>
              </a:tr>
            </a:tbl>
          </a:graphicData>
        </a:graphic>
      </p:graphicFrame>
      <p:sp>
        <p:nvSpPr>
          <p:cNvPr id="5" name="Zaobljeni pravokotnik 4"/>
          <p:cNvSpPr/>
          <p:nvPr/>
        </p:nvSpPr>
        <p:spPr>
          <a:xfrm>
            <a:off x="2734887" y="3807229"/>
            <a:ext cx="1620982" cy="565266"/>
          </a:xfrm>
          <a:prstGeom prst="roundRect">
            <a:avLst/>
          </a:prstGeom>
          <a:solidFill>
            <a:srgbClr val="744444"/>
          </a:solidFill>
          <a:ln>
            <a:solidFill>
              <a:srgbClr val="7444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373" y="3793325"/>
            <a:ext cx="1639966" cy="579170"/>
          </a:xfrm>
          <a:prstGeom prst="rect">
            <a:avLst/>
          </a:prstGeom>
        </p:spPr>
      </p:pic>
      <p:cxnSp>
        <p:nvCxnSpPr>
          <p:cNvPr id="8" name="Raven povezovalnik 7"/>
          <p:cNvCxnSpPr/>
          <p:nvPr/>
        </p:nvCxnSpPr>
        <p:spPr>
          <a:xfrm>
            <a:off x="7716982" y="3538426"/>
            <a:ext cx="0" cy="10889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71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Poglejte, preberite in prerišite del na modri podlagi, kjer je naloga povezana s čokolado in Zalo, ter Nežo.  Tam je zelo lepo prikazano računanje z deli celote.</a:t>
            </a:r>
          </a:p>
          <a:p>
            <a:r>
              <a:rPr lang="sl-SI" dirty="0" smtClean="0"/>
              <a:t>Rešite naloge na strani 87 in 88. </a:t>
            </a:r>
          </a:p>
          <a:p>
            <a:r>
              <a:rPr lang="sl-SI" dirty="0" smtClean="0"/>
              <a:t>Ko končaš pa reši še naloge na strani 85, 5. in 6. nalogo, ter na strani 86, 7. nalogo.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4317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121</Words>
  <Application>Microsoft Office PowerPoint</Application>
  <PresentationFormat>Širokozaslonsko</PresentationFormat>
  <Paragraphs>25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matematika</vt:lpstr>
      <vt:lpstr>Zapis v zvezek: seštevanje in odštevanje delov celote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2</cp:revision>
  <dcterms:created xsi:type="dcterms:W3CDTF">2020-04-15T18:31:27Z</dcterms:created>
  <dcterms:modified xsi:type="dcterms:W3CDTF">2020-04-16T10:47:22Z</dcterms:modified>
</cp:coreProperties>
</file>