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D3B5012-52F3-434F-A499-1C7902FE0B51}"/>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B23F81CC-C6E1-44F2-98D2-69530DED83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87CF3DA1-2829-4BF2-B6EF-3BDE9B70B569}"/>
              </a:ext>
            </a:extLst>
          </p:cNvPr>
          <p:cNvSpPr>
            <a:spLocks noGrp="1"/>
          </p:cNvSpPr>
          <p:nvPr>
            <p:ph type="dt" sz="half" idx="10"/>
          </p:nvPr>
        </p:nvSpPr>
        <p:spPr/>
        <p:txBody>
          <a:bodyPr/>
          <a:lstStyle/>
          <a:p>
            <a:fld id="{134D70E0-0E28-4542-A81F-7AF353347343}" type="datetimeFigureOut">
              <a:rPr lang="sl-SI" smtClean="0"/>
              <a:t>21. 03. 2020</a:t>
            </a:fld>
            <a:endParaRPr lang="sl-SI"/>
          </a:p>
        </p:txBody>
      </p:sp>
      <p:sp>
        <p:nvSpPr>
          <p:cNvPr id="5" name="Označba mesta noge 4">
            <a:extLst>
              <a:ext uri="{FF2B5EF4-FFF2-40B4-BE49-F238E27FC236}">
                <a16:creationId xmlns:a16="http://schemas.microsoft.com/office/drawing/2014/main" id="{CB38CF73-B097-474B-B74E-E580FCAC2F03}"/>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E3E9A889-4614-40B7-958E-3BBF335E069F}"/>
              </a:ext>
            </a:extLst>
          </p:cNvPr>
          <p:cNvSpPr>
            <a:spLocks noGrp="1"/>
          </p:cNvSpPr>
          <p:nvPr>
            <p:ph type="sldNum" sz="quarter" idx="12"/>
          </p:nvPr>
        </p:nvSpPr>
        <p:spPr/>
        <p:txBody>
          <a:bodyPr/>
          <a:lstStyle/>
          <a:p>
            <a:fld id="{2843EECB-242E-4D4D-91F4-66F289FC57E3}" type="slidenum">
              <a:rPr lang="sl-SI" smtClean="0"/>
              <a:t>‹#›</a:t>
            </a:fld>
            <a:endParaRPr lang="sl-SI"/>
          </a:p>
        </p:txBody>
      </p:sp>
    </p:spTree>
    <p:extLst>
      <p:ext uri="{BB962C8B-B14F-4D97-AF65-F5344CB8AC3E}">
        <p14:creationId xmlns:p14="http://schemas.microsoft.com/office/powerpoint/2010/main" val="705575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488ED4B-F041-4517-9583-49B75C1F74A9}"/>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24F5FA8F-73D8-4721-BA89-9DB463955B21}"/>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3DEF5A4A-1946-462F-A047-DA56DEF1B019}"/>
              </a:ext>
            </a:extLst>
          </p:cNvPr>
          <p:cNvSpPr>
            <a:spLocks noGrp="1"/>
          </p:cNvSpPr>
          <p:nvPr>
            <p:ph type="dt" sz="half" idx="10"/>
          </p:nvPr>
        </p:nvSpPr>
        <p:spPr/>
        <p:txBody>
          <a:bodyPr/>
          <a:lstStyle/>
          <a:p>
            <a:fld id="{134D70E0-0E28-4542-A81F-7AF353347343}" type="datetimeFigureOut">
              <a:rPr lang="sl-SI" smtClean="0"/>
              <a:t>21. 03. 2020</a:t>
            </a:fld>
            <a:endParaRPr lang="sl-SI"/>
          </a:p>
        </p:txBody>
      </p:sp>
      <p:sp>
        <p:nvSpPr>
          <p:cNvPr id="5" name="Označba mesta noge 4">
            <a:extLst>
              <a:ext uri="{FF2B5EF4-FFF2-40B4-BE49-F238E27FC236}">
                <a16:creationId xmlns:a16="http://schemas.microsoft.com/office/drawing/2014/main" id="{E89165FC-D539-4594-9A2C-962AD8E7B221}"/>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E8F7BF74-6A53-483E-9444-689C736B4032}"/>
              </a:ext>
            </a:extLst>
          </p:cNvPr>
          <p:cNvSpPr>
            <a:spLocks noGrp="1"/>
          </p:cNvSpPr>
          <p:nvPr>
            <p:ph type="sldNum" sz="quarter" idx="12"/>
          </p:nvPr>
        </p:nvSpPr>
        <p:spPr/>
        <p:txBody>
          <a:bodyPr/>
          <a:lstStyle/>
          <a:p>
            <a:fld id="{2843EECB-242E-4D4D-91F4-66F289FC57E3}" type="slidenum">
              <a:rPr lang="sl-SI" smtClean="0"/>
              <a:t>‹#›</a:t>
            </a:fld>
            <a:endParaRPr lang="sl-SI"/>
          </a:p>
        </p:txBody>
      </p:sp>
    </p:spTree>
    <p:extLst>
      <p:ext uri="{BB962C8B-B14F-4D97-AF65-F5344CB8AC3E}">
        <p14:creationId xmlns:p14="http://schemas.microsoft.com/office/powerpoint/2010/main" val="1532632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11BE1162-C312-41B6-A0D1-3A068ED42DC4}"/>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5A6D2331-BC68-4459-A9DB-39BEA4CFEBE2}"/>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7C524FD7-88FA-46B5-ABF9-7805D139CF03}"/>
              </a:ext>
            </a:extLst>
          </p:cNvPr>
          <p:cNvSpPr>
            <a:spLocks noGrp="1"/>
          </p:cNvSpPr>
          <p:nvPr>
            <p:ph type="dt" sz="half" idx="10"/>
          </p:nvPr>
        </p:nvSpPr>
        <p:spPr/>
        <p:txBody>
          <a:bodyPr/>
          <a:lstStyle/>
          <a:p>
            <a:fld id="{134D70E0-0E28-4542-A81F-7AF353347343}" type="datetimeFigureOut">
              <a:rPr lang="sl-SI" smtClean="0"/>
              <a:t>21. 03. 2020</a:t>
            </a:fld>
            <a:endParaRPr lang="sl-SI"/>
          </a:p>
        </p:txBody>
      </p:sp>
      <p:sp>
        <p:nvSpPr>
          <p:cNvPr id="5" name="Označba mesta noge 4">
            <a:extLst>
              <a:ext uri="{FF2B5EF4-FFF2-40B4-BE49-F238E27FC236}">
                <a16:creationId xmlns:a16="http://schemas.microsoft.com/office/drawing/2014/main" id="{FC49AE49-BFDD-428C-B45B-D3BD9BC25794}"/>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DFAFD5FA-2822-4A2E-87AF-7FA3FEA2CCED}"/>
              </a:ext>
            </a:extLst>
          </p:cNvPr>
          <p:cNvSpPr>
            <a:spLocks noGrp="1"/>
          </p:cNvSpPr>
          <p:nvPr>
            <p:ph type="sldNum" sz="quarter" idx="12"/>
          </p:nvPr>
        </p:nvSpPr>
        <p:spPr/>
        <p:txBody>
          <a:bodyPr/>
          <a:lstStyle/>
          <a:p>
            <a:fld id="{2843EECB-242E-4D4D-91F4-66F289FC57E3}" type="slidenum">
              <a:rPr lang="sl-SI" smtClean="0"/>
              <a:t>‹#›</a:t>
            </a:fld>
            <a:endParaRPr lang="sl-SI"/>
          </a:p>
        </p:txBody>
      </p:sp>
    </p:spTree>
    <p:extLst>
      <p:ext uri="{BB962C8B-B14F-4D97-AF65-F5344CB8AC3E}">
        <p14:creationId xmlns:p14="http://schemas.microsoft.com/office/powerpoint/2010/main" val="1230369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635367E-125B-489E-B40C-184D1107FBFB}"/>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EC28B2EA-05E9-4DC5-A9F5-FFE2B232970E}"/>
              </a:ext>
            </a:extLst>
          </p:cNvPr>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0398CB9A-4B44-4F62-853A-E735C876A7EA}"/>
              </a:ext>
            </a:extLst>
          </p:cNvPr>
          <p:cNvSpPr>
            <a:spLocks noGrp="1"/>
          </p:cNvSpPr>
          <p:nvPr>
            <p:ph type="dt" sz="half" idx="10"/>
          </p:nvPr>
        </p:nvSpPr>
        <p:spPr/>
        <p:txBody>
          <a:bodyPr/>
          <a:lstStyle/>
          <a:p>
            <a:fld id="{134D70E0-0E28-4542-A81F-7AF353347343}" type="datetimeFigureOut">
              <a:rPr lang="sl-SI" smtClean="0"/>
              <a:t>21. 03. 2020</a:t>
            </a:fld>
            <a:endParaRPr lang="sl-SI"/>
          </a:p>
        </p:txBody>
      </p:sp>
      <p:sp>
        <p:nvSpPr>
          <p:cNvPr id="5" name="Označba mesta noge 4">
            <a:extLst>
              <a:ext uri="{FF2B5EF4-FFF2-40B4-BE49-F238E27FC236}">
                <a16:creationId xmlns:a16="http://schemas.microsoft.com/office/drawing/2014/main" id="{059B6624-FCB8-4EE5-9572-8A4C0FE4B7FE}"/>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BC3BEDA8-386E-4539-9F6A-E964F82DEBFB}"/>
              </a:ext>
            </a:extLst>
          </p:cNvPr>
          <p:cNvSpPr>
            <a:spLocks noGrp="1"/>
          </p:cNvSpPr>
          <p:nvPr>
            <p:ph type="sldNum" sz="quarter" idx="12"/>
          </p:nvPr>
        </p:nvSpPr>
        <p:spPr/>
        <p:txBody>
          <a:bodyPr/>
          <a:lstStyle/>
          <a:p>
            <a:fld id="{2843EECB-242E-4D4D-91F4-66F289FC57E3}" type="slidenum">
              <a:rPr lang="sl-SI" smtClean="0"/>
              <a:t>‹#›</a:t>
            </a:fld>
            <a:endParaRPr lang="sl-SI"/>
          </a:p>
        </p:txBody>
      </p:sp>
    </p:spTree>
    <p:extLst>
      <p:ext uri="{BB962C8B-B14F-4D97-AF65-F5344CB8AC3E}">
        <p14:creationId xmlns:p14="http://schemas.microsoft.com/office/powerpoint/2010/main" val="3118233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0CB6430-61A3-4641-8F22-029D9559BDAA}"/>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91678715-A3F9-4F04-9856-33B5633AA0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Označba mesta datuma 3">
            <a:extLst>
              <a:ext uri="{FF2B5EF4-FFF2-40B4-BE49-F238E27FC236}">
                <a16:creationId xmlns:a16="http://schemas.microsoft.com/office/drawing/2014/main" id="{07CD6923-3C58-4956-87C9-22CF34601E4C}"/>
              </a:ext>
            </a:extLst>
          </p:cNvPr>
          <p:cNvSpPr>
            <a:spLocks noGrp="1"/>
          </p:cNvSpPr>
          <p:nvPr>
            <p:ph type="dt" sz="half" idx="10"/>
          </p:nvPr>
        </p:nvSpPr>
        <p:spPr/>
        <p:txBody>
          <a:bodyPr/>
          <a:lstStyle/>
          <a:p>
            <a:fld id="{134D70E0-0E28-4542-A81F-7AF353347343}" type="datetimeFigureOut">
              <a:rPr lang="sl-SI" smtClean="0"/>
              <a:t>21. 03. 2020</a:t>
            </a:fld>
            <a:endParaRPr lang="sl-SI"/>
          </a:p>
        </p:txBody>
      </p:sp>
      <p:sp>
        <p:nvSpPr>
          <p:cNvPr id="5" name="Označba mesta noge 4">
            <a:extLst>
              <a:ext uri="{FF2B5EF4-FFF2-40B4-BE49-F238E27FC236}">
                <a16:creationId xmlns:a16="http://schemas.microsoft.com/office/drawing/2014/main" id="{DE52ED85-CF90-4C9A-A8F5-B6A2957F086A}"/>
              </a:ext>
            </a:extLst>
          </p:cNvPr>
          <p:cNvSpPr>
            <a:spLocks noGrp="1"/>
          </p:cNvSpPr>
          <p:nvPr>
            <p:ph type="ftr" sz="quarter" idx="11"/>
          </p:nvPr>
        </p:nvSpPr>
        <p:spPr/>
        <p:txBody>
          <a:bodyPr/>
          <a:lstStyle/>
          <a:p>
            <a:endParaRPr lang="sl-SI"/>
          </a:p>
        </p:txBody>
      </p:sp>
      <p:sp>
        <p:nvSpPr>
          <p:cNvPr id="6" name="Označba mesta številke diapozitiva 5">
            <a:extLst>
              <a:ext uri="{FF2B5EF4-FFF2-40B4-BE49-F238E27FC236}">
                <a16:creationId xmlns:a16="http://schemas.microsoft.com/office/drawing/2014/main" id="{30885FD7-62D2-4BE3-BDAB-FD483CACE9A0}"/>
              </a:ext>
            </a:extLst>
          </p:cNvPr>
          <p:cNvSpPr>
            <a:spLocks noGrp="1"/>
          </p:cNvSpPr>
          <p:nvPr>
            <p:ph type="sldNum" sz="quarter" idx="12"/>
          </p:nvPr>
        </p:nvSpPr>
        <p:spPr/>
        <p:txBody>
          <a:bodyPr/>
          <a:lstStyle/>
          <a:p>
            <a:fld id="{2843EECB-242E-4D4D-91F4-66F289FC57E3}" type="slidenum">
              <a:rPr lang="sl-SI" smtClean="0"/>
              <a:t>‹#›</a:t>
            </a:fld>
            <a:endParaRPr lang="sl-SI"/>
          </a:p>
        </p:txBody>
      </p:sp>
    </p:spTree>
    <p:extLst>
      <p:ext uri="{BB962C8B-B14F-4D97-AF65-F5344CB8AC3E}">
        <p14:creationId xmlns:p14="http://schemas.microsoft.com/office/powerpoint/2010/main" val="238514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D972555-57E2-4415-86FD-9D0B8F2018F2}"/>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0BAE9EEB-DC9F-48ED-8C44-E106F1204AEB}"/>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3D23F74D-5842-47AA-B3A1-9FE9D9A1AEB4}"/>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45AAC2A2-B39D-4B56-9193-8BC60BE3CCAC}"/>
              </a:ext>
            </a:extLst>
          </p:cNvPr>
          <p:cNvSpPr>
            <a:spLocks noGrp="1"/>
          </p:cNvSpPr>
          <p:nvPr>
            <p:ph type="dt" sz="half" idx="10"/>
          </p:nvPr>
        </p:nvSpPr>
        <p:spPr/>
        <p:txBody>
          <a:bodyPr/>
          <a:lstStyle/>
          <a:p>
            <a:fld id="{134D70E0-0E28-4542-A81F-7AF353347343}" type="datetimeFigureOut">
              <a:rPr lang="sl-SI" smtClean="0"/>
              <a:t>21. 03. 2020</a:t>
            </a:fld>
            <a:endParaRPr lang="sl-SI"/>
          </a:p>
        </p:txBody>
      </p:sp>
      <p:sp>
        <p:nvSpPr>
          <p:cNvPr id="6" name="Označba mesta noge 5">
            <a:extLst>
              <a:ext uri="{FF2B5EF4-FFF2-40B4-BE49-F238E27FC236}">
                <a16:creationId xmlns:a16="http://schemas.microsoft.com/office/drawing/2014/main" id="{88F73B24-8486-4529-A121-383888508E44}"/>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EFE3D1A5-586C-4177-911D-BE46D8960886}"/>
              </a:ext>
            </a:extLst>
          </p:cNvPr>
          <p:cNvSpPr>
            <a:spLocks noGrp="1"/>
          </p:cNvSpPr>
          <p:nvPr>
            <p:ph type="sldNum" sz="quarter" idx="12"/>
          </p:nvPr>
        </p:nvSpPr>
        <p:spPr/>
        <p:txBody>
          <a:bodyPr/>
          <a:lstStyle/>
          <a:p>
            <a:fld id="{2843EECB-242E-4D4D-91F4-66F289FC57E3}" type="slidenum">
              <a:rPr lang="sl-SI" smtClean="0"/>
              <a:t>‹#›</a:t>
            </a:fld>
            <a:endParaRPr lang="sl-SI"/>
          </a:p>
        </p:txBody>
      </p:sp>
    </p:spTree>
    <p:extLst>
      <p:ext uri="{BB962C8B-B14F-4D97-AF65-F5344CB8AC3E}">
        <p14:creationId xmlns:p14="http://schemas.microsoft.com/office/powerpoint/2010/main" val="84845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B020050-4F3C-4424-97DA-CCEB403B4925}"/>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24846778-E8EE-43CC-9FC7-B4BC0E1B46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Označba mesta vsebine 3">
            <a:extLst>
              <a:ext uri="{FF2B5EF4-FFF2-40B4-BE49-F238E27FC236}">
                <a16:creationId xmlns:a16="http://schemas.microsoft.com/office/drawing/2014/main" id="{F36BC96A-7FE0-4F91-9C4D-277E9DE1E860}"/>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47070AAB-D0F4-4CC2-956D-E356D3552D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Označba mesta vsebine 5">
            <a:extLst>
              <a:ext uri="{FF2B5EF4-FFF2-40B4-BE49-F238E27FC236}">
                <a16:creationId xmlns:a16="http://schemas.microsoft.com/office/drawing/2014/main" id="{1DFB0E91-0686-45B5-B0FA-8145FF3437FD}"/>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05452384-37EA-4F8A-BDC7-F6B7ED91EE4A}"/>
              </a:ext>
            </a:extLst>
          </p:cNvPr>
          <p:cNvSpPr>
            <a:spLocks noGrp="1"/>
          </p:cNvSpPr>
          <p:nvPr>
            <p:ph type="dt" sz="half" idx="10"/>
          </p:nvPr>
        </p:nvSpPr>
        <p:spPr/>
        <p:txBody>
          <a:bodyPr/>
          <a:lstStyle/>
          <a:p>
            <a:fld id="{134D70E0-0E28-4542-A81F-7AF353347343}" type="datetimeFigureOut">
              <a:rPr lang="sl-SI" smtClean="0"/>
              <a:t>21. 03. 2020</a:t>
            </a:fld>
            <a:endParaRPr lang="sl-SI"/>
          </a:p>
        </p:txBody>
      </p:sp>
      <p:sp>
        <p:nvSpPr>
          <p:cNvPr id="8" name="Označba mesta noge 7">
            <a:extLst>
              <a:ext uri="{FF2B5EF4-FFF2-40B4-BE49-F238E27FC236}">
                <a16:creationId xmlns:a16="http://schemas.microsoft.com/office/drawing/2014/main" id="{6AAF3F8C-F9D2-4233-8127-2524EB761DCF}"/>
              </a:ext>
            </a:extLst>
          </p:cNvPr>
          <p:cNvSpPr>
            <a:spLocks noGrp="1"/>
          </p:cNvSpPr>
          <p:nvPr>
            <p:ph type="ftr" sz="quarter" idx="11"/>
          </p:nvPr>
        </p:nvSpPr>
        <p:spPr/>
        <p:txBody>
          <a:bodyPr/>
          <a:lstStyle/>
          <a:p>
            <a:endParaRPr lang="sl-SI"/>
          </a:p>
        </p:txBody>
      </p:sp>
      <p:sp>
        <p:nvSpPr>
          <p:cNvPr id="9" name="Označba mesta številke diapozitiva 8">
            <a:extLst>
              <a:ext uri="{FF2B5EF4-FFF2-40B4-BE49-F238E27FC236}">
                <a16:creationId xmlns:a16="http://schemas.microsoft.com/office/drawing/2014/main" id="{C9AB7C32-396E-4ABD-A5D0-D646C89B47B6}"/>
              </a:ext>
            </a:extLst>
          </p:cNvPr>
          <p:cNvSpPr>
            <a:spLocks noGrp="1"/>
          </p:cNvSpPr>
          <p:nvPr>
            <p:ph type="sldNum" sz="quarter" idx="12"/>
          </p:nvPr>
        </p:nvSpPr>
        <p:spPr/>
        <p:txBody>
          <a:bodyPr/>
          <a:lstStyle/>
          <a:p>
            <a:fld id="{2843EECB-242E-4D4D-91F4-66F289FC57E3}" type="slidenum">
              <a:rPr lang="sl-SI" smtClean="0"/>
              <a:t>‹#›</a:t>
            </a:fld>
            <a:endParaRPr lang="sl-SI"/>
          </a:p>
        </p:txBody>
      </p:sp>
    </p:spTree>
    <p:extLst>
      <p:ext uri="{BB962C8B-B14F-4D97-AF65-F5344CB8AC3E}">
        <p14:creationId xmlns:p14="http://schemas.microsoft.com/office/powerpoint/2010/main" val="38503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A00E615-E48B-495A-803A-D8E395B74259}"/>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027E4C2A-EA6C-48CA-BB88-EE14874B6783}"/>
              </a:ext>
            </a:extLst>
          </p:cNvPr>
          <p:cNvSpPr>
            <a:spLocks noGrp="1"/>
          </p:cNvSpPr>
          <p:nvPr>
            <p:ph type="dt" sz="half" idx="10"/>
          </p:nvPr>
        </p:nvSpPr>
        <p:spPr/>
        <p:txBody>
          <a:bodyPr/>
          <a:lstStyle/>
          <a:p>
            <a:fld id="{134D70E0-0E28-4542-A81F-7AF353347343}" type="datetimeFigureOut">
              <a:rPr lang="sl-SI" smtClean="0"/>
              <a:t>21. 03. 2020</a:t>
            </a:fld>
            <a:endParaRPr lang="sl-SI"/>
          </a:p>
        </p:txBody>
      </p:sp>
      <p:sp>
        <p:nvSpPr>
          <p:cNvPr id="4" name="Označba mesta noge 3">
            <a:extLst>
              <a:ext uri="{FF2B5EF4-FFF2-40B4-BE49-F238E27FC236}">
                <a16:creationId xmlns:a16="http://schemas.microsoft.com/office/drawing/2014/main" id="{5DCAFA5B-B003-4FD3-A8F1-8EF2BDC7577F}"/>
              </a:ext>
            </a:extLst>
          </p:cNvPr>
          <p:cNvSpPr>
            <a:spLocks noGrp="1"/>
          </p:cNvSpPr>
          <p:nvPr>
            <p:ph type="ftr" sz="quarter" idx="11"/>
          </p:nvPr>
        </p:nvSpPr>
        <p:spPr/>
        <p:txBody>
          <a:bodyPr/>
          <a:lstStyle/>
          <a:p>
            <a:endParaRPr lang="sl-SI"/>
          </a:p>
        </p:txBody>
      </p:sp>
      <p:sp>
        <p:nvSpPr>
          <p:cNvPr id="5" name="Označba mesta številke diapozitiva 4">
            <a:extLst>
              <a:ext uri="{FF2B5EF4-FFF2-40B4-BE49-F238E27FC236}">
                <a16:creationId xmlns:a16="http://schemas.microsoft.com/office/drawing/2014/main" id="{2232629E-8C39-43CB-A9D0-EEF5D702BAAD}"/>
              </a:ext>
            </a:extLst>
          </p:cNvPr>
          <p:cNvSpPr>
            <a:spLocks noGrp="1"/>
          </p:cNvSpPr>
          <p:nvPr>
            <p:ph type="sldNum" sz="quarter" idx="12"/>
          </p:nvPr>
        </p:nvSpPr>
        <p:spPr/>
        <p:txBody>
          <a:bodyPr/>
          <a:lstStyle/>
          <a:p>
            <a:fld id="{2843EECB-242E-4D4D-91F4-66F289FC57E3}" type="slidenum">
              <a:rPr lang="sl-SI" smtClean="0"/>
              <a:t>‹#›</a:t>
            </a:fld>
            <a:endParaRPr lang="sl-SI"/>
          </a:p>
        </p:txBody>
      </p:sp>
    </p:spTree>
    <p:extLst>
      <p:ext uri="{BB962C8B-B14F-4D97-AF65-F5344CB8AC3E}">
        <p14:creationId xmlns:p14="http://schemas.microsoft.com/office/powerpoint/2010/main" val="2649977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B07F8E46-4C14-4A56-9B83-1396ADD724B1}"/>
              </a:ext>
            </a:extLst>
          </p:cNvPr>
          <p:cNvSpPr>
            <a:spLocks noGrp="1"/>
          </p:cNvSpPr>
          <p:nvPr>
            <p:ph type="dt" sz="half" idx="10"/>
          </p:nvPr>
        </p:nvSpPr>
        <p:spPr/>
        <p:txBody>
          <a:bodyPr/>
          <a:lstStyle/>
          <a:p>
            <a:fld id="{134D70E0-0E28-4542-A81F-7AF353347343}" type="datetimeFigureOut">
              <a:rPr lang="sl-SI" smtClean="0"/>
              <a:t>21. 03. 2020</a:t>
            </a:fld>
            <a:endParaRPr lang="sl-SI"/>
          </a:p>
        </p:txBody>
      </p:sp>
      <p:sp>
        <p:nvSpPr>
          <p:cNvPr id="3" name="Označba mesta noge 2">
            <a:extLst>
              <a:ext uri="{FF2B5EF4-FFF2-40B4-BE49-F238E27FC236}">
                <a16:creationId xmlns:a16="http://schemas.microsoft.com/office/drawing/2014/main" id="{D4B49435-949C-4C69-883C-91E0CEF9E12E}"/>
              </a:ext>
            </a:extLst>
          </p:cNvPr>
          <p:cNvSpPr>
            <a:spLocks noGrp="1"/>
          </p:cNvSpPr>
          <p:nvPr>
            <p:ph type="ftr" sz="quarter" idx="11"/>
          </p:nvPr>
        </p:nvSpPr>
        <p:spPr/>
        <p:txBody>
          <a:bodyPr/>
          <a:lstStyle/>
          <a:p>
            <a:endParaRPr lang="sl-SI"/>
          </a:p>
        </p:txBody>
      </p:sp>
      <p:sp>
        <p:nvSpPr>
          <p:cNvPr id="4" name="Označba mesta številke diapozitiva 3">
            <a:extLst>
              <a:ext uri="{FF2B5EF4-FFF2-40B4-BE49-F238E27FC236}">
                <a16:creationId xmlns:a16="http://schemas.microsoft.com/office/drawing/2014/main" id="{A3A07A7E-584D-4E8B-B31C-6AA4B182BDDC}"/>
              </a:ext>
            </a:extLst>
          </p:cNvPr>
          <p:cNvSpPr>
            <a:spLocks noGrp="1"/>
          </p:cNvSpPr>
          <p:nvPr>
            <p:ph type="sldNum" sz="quarter" idx="12"/>
          </p:nvPr>
        </p:nvSpPr>
        <p:spPr/>
        <p:txBody>
          <a:bodyPr/>
          <a:lstStyle/>
          <a:p>
            <a:fld id="{2843EECB-242E-4D4D-91F4-66F289FC57E3}" type="slidenum">
              <a:rPr lang="sl-SI" smtClean="0"/>
              <a:t>‹#›</a:t>
            </a:fld>
            <a:endParaRPr lang="sl-SI"/>
          </a:p>
        </p:txBody>
      </p:sp>
    </p:spTree>
    <p:extLst>
      <p:ext uri="{BB962C8B-B14F-4D97-AF65-F5344CB8AC3E}">
        <p14:creationId xmlns:p14="http://schemas.microsoft.com/office/powerpoint/2010/main" val="2082451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77AC47F-6DEA-4D57-A50B-BC3CFD9887A8}"/>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B536E9D6-B3BB-44A0-A1F1-19B56700C3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78B204B3-3D32-4B3E-AFED-3323AD9C01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D3BDD5DB-99FD-4A88-8945-0296AB7DE0A3}"/>
              </a:ext>
            </a:extLst>
          </p:cNvPr>
          <p:cNvSpPr>
            <a:spLocks noGrp="1"/>
          </p:cNvSpPr>
          <p:nvPr>
            <p:ph type="dt" sz="half" idx="10"/>
          </p:nvPr>
        </p:nvSpPr>
        <p:spPr/>
        <p:txBody>
          <a:bodyPr/>
          <a:lstStyle/>
          <a:p>
            <a:fld id="{134D70E0-0E28-4542-A81F-7AF353347343}" type="datetimeFigureOut">
              <a:rPr lang="sl-SI" smtClean="0"/>
              <a:t>21. 03. 2020</a:t>
            </a:fld>
            <a:endParaRPr lang="sl-SI"/>
          </a:p>
        </p:txBody>
      </p:sp>
      <p:sp>
        <p:nvSpPr>
          <p:cNvPr id="6" name="Označba mesta noge 5">
            <a:extLst>
              <a:ext uri="{FF2B5EF4-FFF2-40B4-BE49-F238E27FC236}">
                <a16:creationId xmlns:a16="http://schemas.microsoft.com/office/drawing/2014/main" id="{AA165931-B134-40E9-A5A5-32A284613B87}"/>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CFCE3915-D345-4A8D-BB46-51792140A8CA}"/>
              </a:ext>
            </a:extLst>
          </p:cNvPr>
          <p:cNvSpPr>
            <a:spLocks noGrp="1"/>
          </p:cNvSpPr>
          <p:nvPr>
            <p:ph type="sldNum" sz="quarter" idx="12"/>
          </p:nvPr>
        </p:nvSpPr>
        <p:spPr/>
        <p:txBody>
          <a:bodyPr/>
          <a:lstStyle/>
          <a:p>
            <a:fld id="{2843EECB-242E-4D4D-91F4-66F289FC57E3}" type="slidenum">
              <a:rPr lang="sl-SI" smtClean="0"/>
              <a:t>‹#›</a:t>
            </a:fld>
            <a:endParaRPr lang="sl-SI"/>
          </a:p>
        </p:txBody>
      </p:sp>
    </p:spTree>
    <p:extLst>
      <p:ext uri="{BB962C8B-B14F-4D97-AF65-F5344CB8AC3E}">
        <p14:creationId xmlns:p14="http://schemas.microsoft.com/office/powerpoint/2010/main" val="88972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174B737-9C11-41F2-9DAF-CFAA578263B4}"/>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64D7F041-4C88-4282-A90A-FCEAD56D52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7B9988DA-703C-4B84-8986-EBC38F4954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Označba mesta datuma 4">
            <a:extLst>
              <a:ext uri="{FF2B5EF4-FFF2-40B4-BE49-F238E27FC236}">
                <a16:creationId xmlns:a16="http://schemas.microsoft.com/office/drawing/2014/main" id="{BC614008-8418-4158-B7DF-9A976BE20C43}"/>
              </a:ext>
            </a:extLst>
          </p:cNvPr>
          <p:cNvSpPr>
            <a:spLocks noGrp="1"/>
          </p:cNvSpPr>
          <p:nvPr>
            <p:ph type="dt" sz="half" idx="10"/>
          </p:nvPr>
        </p:nvSpPr>
        <p:spPr/>
        <p:txBody>
          <a:bodyPr/>
          <a:lstStyle/>
          <a:p>
            <a:fld id="{134D70E0-0E28-4542-A81F-7AF353347343}" type="datetimeFigureOut">
              <a:rPr lang="sl-SI" smtClean="0"/>
              <a:t>21. 03. 2020</a:t>
            </a:fld>
            <a:endParaRPr lang="sl-SI"/>
          </a:p>
        </p:txBody>
      </p:sp>
      <p:sp>
        <p:nvSpPr>
          <p:cNvPr id="6" name="Označba mesta noge 5">
            <a:extLst>
              <a:ext uri="{FF2B5EF4-FFF2-40B4-BE49-F238E27FC236}">
                <a16:creationId xmlns:a16="http://schemas.microsoft.com/office/drawing/2014/main" id="{E552EC16-3FB1-45DB-9C3D-5212FB13BBF4}"/>
              </a:ext>
            </a:extLst>
          </p:cNvPr>
          <p:cNvSpPr>
            <a:spLocks noGrp="1"/>
          </p:cNvSpPr>
          <p:nvPr>
            <p:ph type="ftr" sz="quarter" idx="11"/>
          </p:nvPr>
        </p:nvSpPr>
        <p:spPr/>
        <p:txBody>
          <a:bodyPr/>
          <a:lstStyle/>
          <a:p>
            <a:endParaRPr lang="sl-SI"/>
          </a:p>
        </p:txBody>
      </p:sp>
      <p:sp>
        <p:nvSpPr>
          <p:cNvPr id="7" name="Označba mesta številke diapozitiva 6">
            <a:extLst>
              <a:ext uri="{FF2B5EF4-FFF2-40B4-BE49-F238E27FC236}">
                <a16:creationId xmlns:a16="http://schemas.microsoft.com/office/drawing/2014/main" id="{032A72FE-837F-479B-8218-AFB7ACEF978C}"/>
              </a:ext>
            </a:extLst>
          </p:cNvPr>
          <p:cNvSpPr>
            <a:spLocks noGrp="1"/>
          </p:cNvSpPr>
          <p:nvPr>
            <p:ph type="sldNum" sz="quarter" idx="12"/>
          </p:nvPr>
        </p:nvSpPr>
        <p:spPr/>
        <p:txBody>
          <a:bodyPr/>
          <a:lstStyle/>
          <a:p>
            <a:fld id="{2843EECB-242E-4D4D-91F4-66F289FC57E3}" type="slidenum">
              <a:rPr lang="sl-SI" smtClean="0"/>
              <a:t>‹#›</a:t>
            </a:fld>
            <a:endParaRPr lang="sl-SI"/>
          </a:p>
        </p:txBody>
      </p:sp>
    </p:spTree>
    <p:extLst>
      <p:ext uri="{BB962C8B-B14F-4D97-AF65-F5344CB8AC3E}">
        <p14:creationId xmlns:p14="http://schemas.microsoft.com/office/powerpoint/2010/main" val="3202537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05196184-D923-4423-B267-201482B8FF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1AF5130A-CF0A-4C71-857F-BB60E5FB18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26E5E703-EE4B-471D-B67C-E8D701DA15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4D70E0-0E28-4542-A81F-7AF353347343}" type="datetimeFigureOut">
              <a:rPr lang="sl-SI" smtClean="0"/>
              <a:t>21. 03. 2020</a:t>
            </a:fld>
            <a:endParaRPr lang="sl-SI"/>
          </a:p>
        </p:txBody>
      </p:sp>
      <p:sp>
        <p:nvSpPr>
          <p:cNvPr id="5" name="Označba mesta noge 4">
            <a:extLst>
              <a:ext uri="{FF2B5EF4-FFF2-40B4-BE49-F238E27FC236}">
                <a16:creationId xmlns:a16="http://schemas.microsoft.com/office/drawing/2014/main" id="{8963B1AD-17FC-429D-934C-C2B3227AC9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a:extLst>
              <a:ext uri="{FF2B5EF4-FFF2-40B4-BE49-F238E27FC236}">
                <a16:creationId xmlns:a16="http://schemas.microsoft.com/office/drawing/2014/main" id="{AE698388-10D9-474E-B645-980F482556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43EECB-242E-4D4D-91F4-66F289FC57E3}" type="slidenum">
              <a:rPr lang="sl-SI" smtClean="0"/>
              <a:t>‹#›</a:t>
            </a:fld>
            <a:endParaRPr lang="sl-SI"/>
          </a:p>
        </p:txBody>
      </p:sp>
    </p:spTree>
    <p:extLst>
      <p:ext uri="{BB962C8B-B14F-4D97-AF65-F5344CB8AC3E}">
        <p14:creationId xmlns:p14="http://schemas.microsoft.com/office/powerpoint/2010/main" val="1776684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Naslov 1"/>
          <p:cNvSpPr>
            <a:spLocks noGrp="1"/>
          </p:cNvSpPr>
          <p:nvPr>
            <p:ph type="ctrTitle"/>
          </p:nvPr>
        </p:nvSpPr>
        <p:spPr>
          <a:xfrm>
            <a:off x="2238375" y="1285876"/>
            <a:ext cx="7772400" cy="1470025"/>
          </a:xfrm>
        </p:spPr>
        <p:txBody>
          <a:bodyPr/>
          <a:lstStyle/>
          <a:p>
            <a:r>
              <a:rPr lang="sl-SI" b="1"/>
              <a:t>SVETOVNA SKUPNOST</a:t>
            </a:r>
          </a:p>
        </p:txBody>
      </p:sp>
      <p:sp>
        <p:nvSpPr>
          <p:cNvPr id="13314" name="Podnaslov 2"/>
          <p:cNvSpPr>
            <a:spLocks noGrp="1"/>
          </p:cNvSpPr>
          <p:nvPr>
            <p:ph type="subTitle" idx="1"/>
          </p:nvPr>
        </p:nvSpPr>
        <p:spPr/>
        <p:txBody>
          <a:bodyPr/>
          <a:lstStyle/>
          <a:p>
            <a:r>
              <a:rPr lang="sl-SI" b="1">
                <a:solidFill>
                  <a:schemeClr val="tx1"/>
                </a:solidFill>
              </a:rPr>
              <a:t>GLOBALIZACIJA IN GLOBALNI PROBLEMI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981200" y="274639"/>
            <a:ext cx="8229600" cy="796925"/>
          </a:xfrm>
        </p:spPr>
        <p:txBody>
          <a:bodyPr rtlCol="0">
            <a:normAutofit fontScale="90000"/>
          </a:bodyPr>
          <a:lstStyle/>
          <a:p>
            <a:pPr>
              <a:defRPr/>
            </a:pPr>
            <a:r>
              <a:rPr lang="sl-SI" b="1" dirty="0"/>
              <a:t>globálen</a:t>
            </a:r>
            <a:r>
              <a:rPr lang="sl-SI" dirty="0"/>
              <a:t>  - </a:t>
            </a:r>
            <a:r>
              <a:rPr lang="sl-SI" i="1" dirty="0"/>
              <a:t>celoten, skupen</a:t>
            </a:r>
            <a:br>
              <a:rPr lang="sl-SI" dirty="0"/>
            </a:br>
            <a:endParaRPr lang="sl-SI" dirty="0"/>
          </a:p>
        </p:txBody>
      </p:sp>
      <p:sp>
        <p:nvSpPr>
          <p:cNvPr id="14338" name="Ograda vsebine 2"/>
          <p:cNvSpPr>
            <a:spLocks noGrp="1"/>
          </p:cNvSpPr>
          <p:nvPr>
            <p:ph idx="1"/>
          </p:nvPr>
        </p:nvSpPr>
        <p:spPr>
          <a:xfrm>
            <a:off x="1981200" y="785813"/>
            <a:ext cx="8229600" cy="5643562"/>
          </a:xfrm>
        </p:spPr>
        <p:txBody>
          <a:bodyPr/>
          <a:lstStyle/>
          <a:p>
            <a:pPr marL="514350" indent="-514350">
              <a:buFont typeface="Arial" charset="0"/>
              <a:buAutoNum type="arabicPeriod"/>
            </a:pPr>
            <a:r>
              <a:rPr lang="sl-SI" b="1" dirty="0"/>
              <a:t>Spreminjamo podobo planeta</a:t>
            </a:r>
          </a:p>
          <a:p>
            <a:pPr marL="514350" indent="-514350"/>
            <a:r>
              <a:rPr lang="sl-SI" b="1" dirty="0"/>
              <a:t>Način življenja se skozi zgodovino spreminja: ljudje so več kot 100.000 let živeli od ribolova, lova in nabiralništva. Pred približno 10.000 leti so začeli kmetovati. Zadnjih 200 let deluje na planetu industrija, ki izdela ogromne količine izdelkov in s</a:t>
            </a:r>
          </a:p>
          <a:p>
            <a:pPr marL="514350" indent="-514350">
              <a:buNone/>
            </a:pPr>
            <a:r>
              <a:rPr lang="sl-SI" b="1" dirty="0"/>
              <a:t>      tem tudi škodljive snovi in odpadke. </a:t>
            </a:r>
          </a:p>
          <a:p>
            <a:pPr marL="514350" indent="-514350">
              <a:buNone/>
            </a:pPr>
            <a:r>
              <a:rPr lang="sl-SI" b="1" dirty="0"/>
              <a:t>       Največ sprememb pa je nastalo v 20. stoletju. </a:t>
            </a:r>
          </a:p>
          <a:p>
            <a:pPr marL="514350" indent="-514350">
              <a:buNone/>
            </a:pPr>
            <a:endParaRPr lang="sl-SI" dirty="0"/>
          </a:p>
        </p:txBody>
      </p:sp>
      <p:sp>
        <p:nvSpPr>
          <p:cNvPr id="14339" name="AutoShape 2" descr="data:image/jpeg;base64,/9j/4AAQSkZJRgABAQAAAQABAAD/2wCEAAkGBhQSERUUEhQVFRUWGBYXFRgXGBgXFxcXFxoYFBoVFhgXHCYeGhwjHRgYHy8gIycpLCwsGB8xNTAqNSYrLCkBCQoKDgwOGg8PGiwkHyQpLywsLCwsKSw0LCwsLCwsLCwsLCwsLCwsLCwsKSwsKSwsLCwsLCwpLCwsLCwsLCwsLP/AABEIAPEA0QMBIgACEQEDEQH/xAAcAAABBQEBAQAAAAAAAAAAAAAFAAMEBgcCAQj/xABXEAABAwEEAwkKBg4IBgMAAAABAgMRAAQSITEFQVEGBxMiYXFykbMjJDI0c4GhsbLBMzVCk7TSFBUXNlJTYoKDkqLC0fAlJkNUVcPT4URjdKPE8WSE8//EABoBAAMBAQEBAAAAAAAAAAAAAAACAwEEBQb/xAAsEQACAgEEAAMHBQEAAAAAAAAAAQIRAwQSITETQVEFIjJSYXGBFEKRofCx/9oADAMBAAIRAxEAPwDcCaCaT3YWezr4NwrK4BIQ2td2cReKRAMYxXe621Lbsb621FK0oJSoQSDhiJBFZPorSTlobDr677ii4FKgAm44ttMhIA8FKR5q1KwNIO+NY5hS3U9Jl36tPtbvbCf+JQOkFI9pIrD9P6VtAt32PZ20uKUlBSkzeJuFZAN4DIE1yGtKf3Hq/wD0raA39ndPZFeDaWDOUOonqmiDNpSrwVJVzEH1V83OHSA8LRyjzBR9RNRnXLUAf6PtLR/DaC0LHMoNyNnMaKCz6frya+akbprS4lTLVmtPCC6pcX0upTlevIAUJMZiMauWg98fSbFnbaVoy0PqQmC6svXlmTxj3I6oGZyrKA2SlWVfdU0l/g7v/e/0a9+6npP/AAZ3/vf6VYBqk0prKvupaU/wZ3rd/wBKuHd9jSSfC0QtM5XlOJnXhebFAGrzXtZSjfR0ooSNDrIORClkHmIbrsb5elf8HX1uf6dFAanSrLDvk6W/whfW59SkN8nS3+EK/Wc+rW0Bqc0prLPuk6W/wg/rL+rVf3Xbp9KW1tCFWN6zpQu8rgluArEEXFERhjPmrKA3KaiWnS7LZhx1pBGYUtKfWa+drZpK0vhNnVY1uOhoKcSgltQTfIBVxSoYXcSrG9Uqyu6RbQlKNHABIgFS5V5zeE1tAbovdZZB/wAQ2eiq97M0wvdtZRktSuZtz3pisWGkdK/3Noc6x73hS4fS34izD9I373q2jLRsKt37GpDyvzAPaUKSd3jR/snvOG/9SseCtMH5FmT+c0f3zUbS+ltKWNCHXjZ7qlEJupQsFSBwl1QGMRW0gs2Sxb4rLjqWuCeQVqCApQRdvEwJurJEnDKrUk1886StS2UuONqKVt31oOcKRKkmDIMEa62Le+0k4/Y0uPLK133BeIAMBWA4oAwFKxizUqVKsMAO7Yd4WnyZ9YrI9y3iyOk9Pzzp9RB89a7u3HeFo6HvFZJuYJNmbJJJJekkycHnUjPkAHmpogDW2QrdAwDkUCfmHDHorTl6LYV/YtjmBHqNZm0Y3QM+T/yHK01C8qpElN8jR0Kz+D+0ofvV6jQrc4Xh+er3mnr9dNuYjz05OysWdAVpl0GSfsVgKJM3pdBGrCBA81G7BfW2lfCXb4vXUpTCQcQmVSTAjH0CgtmVGmnz/wDEYPU5RjRTgDSEBQJQlIIBBI5xqrIjSJybOr8ar9VH1aeLCjHdVDDYjE7TKa4Qqum0kHwifMKwUbdZWMnl/qt/VoJpkr7mFLKxKjJABBAjC6AIIJ6hR944UA024O5jWb56roPtCsKRDGihDDck4jVqxOyiLbE1A0S5DDc5BJ5IF5UmpTOlxxRchSwmJKiAVCcYTq5xVPKyDfvHocvIBAgqSCJExIkTTSVqxkJPMD78qdtdpRZ2gpd4hNxIAAKlEwgawM+WpNkdS62laDKVgKE4YGhx8w3g4tRioAjYMx/H+c67TZknUKS7SlQVdnAGZBHJrrtTt1JVrCTHPgBVOKE5borybDdtNpcuJVwhZSDCTCWmwIx/KUrqFSJP4Cf2P41BN29mZxnjHz669SkcvWf41GjqROvq2JH5yB76X2Qrakfnp/jURDYP/s1ytCRjq56SzaJybQskJSZJ2KBA5TGVVTfqEWSzDOHXOxq+aLsl1E61Y+bUKou/cO9bP5V3sqH0KuwJp9Msvxrbd9KTWs71vxenpue1WU6bUQy8QSCG3CCMCCEqIINatvV/F6em56xU2WZb6Ve0qwAFu2PeFo6H7wrJNy3irX6Xtna1ndt4g/0R7Sayfcv4ozzOds7WoAav4+a8l/kO1o9jQb8EkpAkc+M5eas4Tjp9nyX/AI7taXZFG9G0EfyKrHzJSEpOEiAMRmZzjZTHCHDOpaBLZ2yfaMmoiTl56dCg5CUfZrhCe68CgKcvHFF4XUXcs9eeFGkA/KCcctSjGsiP5mhKE9+OK/5SAeQhSSOuiisVIPIfSlNNFISbofSOQV2RyDqqKdIoSYM+b/3XNp0+ykpHGJVgJhMn8ETmebbUZarTx7kikdLqJdRY66idtCtLtCEnGbxGc/JVlsyqQdNIKgCLskCZBxOAkCmtMeCnyh9lVNDLjywbxuwliy4ZpZFVkplfeyOjH7RqZwcqC5i6QY1YHMmag2OzkspKsUxgMoGzlxBPnpP25KSpCs/BPhEYxrjlrpSuNI5ZJ7yTb90bV26V3hJBSlu8DiBjfIBjA1w3u0QkQVKIwiWhzADjiObnqA9oVMm8c568/dTSdAIOIPUCK8mS1jfSo9aL0KXLYYs76FIUUGZGMggiRer222kJZUTqTPmoTom2NAXEAm8JxkSAOTkoki8qLpATrTnOwycRFejBTWNb+zzp7fEezorzNqCUJvsWlS1LlRSyswidvNsru0aR4xuWW03cJPBqThtAunVVpSiRMQev114GP5xqdotYA0XbCvhSWXkCBdvtrTOGoRzU/pKCylMKEltOIUIKlARjRfguT0mveDIxj0muKeljKe9s6FqHGO1IJLSBlWab9/itm8q72VaFZ7WSbqhB2is+38PFbN5Z3sq6n0c0ewNp0d7v+Sc9g1qm9T8Xo6a/dWV6ePe7/knfZVWpb0x/o9PTV7KaRli50qVKsAAbt/EH+in2k1lG5jxRjor7Z2tX3cnvB7mT7aayrcyO9GOirtXaaIAtPx+z5L/x3a0SxP8AdE/nVnZMafa8l/47taRoDRSVttuKv3iCrBUDjYjCNkVRPsm+zxm0dzz1q9pVRlv4JnMz1YQTGsmaMHc+0ERLms+HjiSdnKah/aJuZlyenzagOQVqYrpAVLvfzqMB3BBJ2krSNuoD10XRIiQZgRMTgADrrv7StcIXIVfUkIKr6sUgyBGVJeaeY+oVWHJGcugJo/c+poLSFhSVExe2YnjbTicc65VufJWlRUniKvJhWvCQeoUbUnCYI5491MXa5n7Ow5Hu5v8AyOle080I7OK+xCTo9V8KJGBB4uOXUOSutJHBOy9OWu6qpsVE0ieKnpq9ldVx6WGmxuOMSeqnqcieQK2bxVHR95oPpBPdl9Me6iTbkWZHMPWaFvIUXnOKq7eBBgwRAyORrrxcKzlb94OW+yKKhHmG0zgCchjAx20xZWCCoHGDjyHKJ16+qjC909mCkxeUCTdUEYFSdk4zyxHLUZen7MsYKuKKiLqkmZmJ4kjE8tci1Ubov+lnVpFQ0L8Ig/kq9mrLYfBHNVa0W0pK0ylQhJmUkfJjMijrTsNyCRgJI1Soe6a7snPJBu3RLcfiB/OddptGFCGk3yJvTH4xWoxlBjGnGbHeEi+NXwg59aK4JHUkTl2sASSANpwHXXKNJNkYLSc8js/9ioDDIUtKRwl6cAotlMj8IFGIqfYtBtlwApTgy6oKuNlQPCJAN4pmQJAOYFKCR1ZrTLiRy1Tt/Ed7WbyrvZUb0Uruic5vDWT8qDmdlBN/Id7WfyrvZVslRq7AunB3u/5Jz2FVqG9If6PT0j7DdZjpsd7veSc9hVaZvQ/F46f+W3U5FWXelSpUoFf3c+IvcyO0RWV7mPFGOgrtXa1Td34g9zI7RFZZuX8Ts/QPaOU0QK/pZ0p0yCM+Bgc6rO4kek1tthZuAJGSQEjzYe6scNmDm6BlBJEpRiIMFLK1DA4HEDCthYZcA+Fn9Gn3GmEZIdyPMagOAxgYOoxPokVIdacg90GR/sx9eoa2yflEcwApkSl2dJSYxIJ2gR6JNU/dbuicZdQ2zcvReJWm8OMq6ARIwjE1bAyR8pZ5yD6xhVT3X6BU/eU2hRWiJiVlxMJVdDaUxJKiAZGRnCm5p0Jxasg6P3doZHB2pJDipcbU0eFbfClK4wIICco8IxAEiCKsOi9Ns2gEtkkgAlKgQRImTnhgRO0VSNJbl303A1ZrRaGSkcIhxpTa0ug/CMAzwfFuiQpQN0hQUIgtuN3Pvs2pSnUPITwMIW40pIUeKbrkTdIukRJExBIrI5JrgaWOLW4O/bRJ/CGGzDMj3Vxa3QUpGM31HKNS68e0bJJUVSTjidpOzLGo764WlJz46gfyUwnHZ4WXIaTC8u2Xi/gvlji3R8L8hNty80Eg4gCSZifCgbRjTel9I8G2AkmSoZagAZOPOMqmMDuCTrun1mpCeYV2U5Qo4NyjOypO7o4GLjsmM0ueoIg1HVukUZCVv+Zpew5Ep5qufCHbXt43Sdcj31B6aXzHRHVx+UCaLtnCMozBAum8lQOEgHEY4AHDbT6nQAEm9JEBQBKdhCoyzBE4YVKfVhXVmAMSNQrqSajRzuacnI9stgcACgGznHHViL05cHy7acbbdSDxEn9J9YCpjTsJSnnjzUy3pFKkFYCgAQIMTjERBjXtrhk+eTqTtERlhxK0r4MkhQJ46I5cZ91EbHaSl0qUghPBKQDeSZJUlUxq19VJp4KSCNdIqoDcCbDYFJdSfyp1ZFV7bsqvb+Xi1m8q72VXaz/CJ56pG/j4tZvKu9lRJ8GrsF6aHcHvJO+wqtG3oD/R46f+U1Wd6ZTLDw/5TvsKrQ958/0eOkOxZpGWLzepV5FKk5AAbu/EHuZHtorLNyo71aziF3QSCQnhF4SANc9dapu68Qe5kdoiss3K+JsdFXaOVSJjIFk++Njoj6O5Wxs1jtl++Jjoj6O5Wws5VqFYxaLRqFRir00pqA5ayVqw8DwfTs5MhrxrJSUFbFjBzfBMUuJnVVF3YtLUC6kqAAdC7qlJElpCUk3TtnUatrNpKgoERgdRA9NRk8VKicgpRJ6qvirJEhlvHIof2C85wimzaE3VKhJUuDDlpJSFzjhd4pAji40zZW3iQkJtF4OCVEuRdvWQEKByAurPNeFXr7Yo1oJ5731ae+2DR/sVH9f6lb4UfUZZJfKBnnFmSAqdWeEhRw24kDHZXdpVL7fk3fW1RUvtkjuRTJAkhWvDWkVG0xYuDeakASh71tUkcMcSk4vso88skoxkqoKNjvZPRPtGg+kbasOOALUACkCDgJSg5ec0R4YhhI/JPrNALe+OHdnaj2Efxruwr3fwcM37zLsbFmYwE179h8XLAkaues03Rbq7Qw8tCQkwpSYWkyMoUClQ/KzmoNg3Y2hxWJQCVNJSlKRJlXHOJJy6pmuZ5ldDLFxZa7FalKKQpRMgzJ/JJos4+W2VOBN4obUoJ23RMYUIbUA4OZXqNF7E6eLGoCYPprtkibfJ5arYeCbUMCW5HOrAelXoqC3alC83gQTIOIwRI1kzjGzI0/pfFbaehP6yveBUWym8vmSvzkrIrzX2NllQU0ZbLzewpJSRM5QfURT1nWr5d2YB4sxjz0D0U/DjqdUIV58UH92iv2RrMjDrAJn+eSlLYpbopslaPWsuJvXIkXbt6flZydgGXLVS38vFrN5V3sqsejbSeGbB2x1An+FVzfy8Xs3lXeypX0dMSBpMDgnJmODcmM4uGYq/7z0fa/DK+InZwTMA1QdK/Au+Tc9hVX3ed+Lx0k9izSyKl6pV7FKlAr27jxB/mR7aKy3cr4mx0Fdo5Wp7ufEHuZHtorLdy3ijHQV2jlPAxg+y/fGx0R9HcrYmThWO2X742Oin6O5Wws0CshLsTmq51ke6gytDuKSq8W76jnKyEjVEAYiB6atKqrDiLWVuBKkBsyGzxQpOxR4pJ150uSCmuTccnB3FpfcdY0YtIjhR+pPpKqbtzJQm6hYSpRSpJUBAN9IgjYYjz10zY37gDjoKsJIKtWyIimdLWbBIUhTsJTKRHGuuBeAURiDjM6hVMEdkdq4VE873y3N27ItlfF5NxycRAU46QcBAN5GOrA8tPMv8YQ6JnIuPQTeyMoxk4R7q7Shc8aInEh17KRJEnHXhXSUGcYiR/b2ibs8+cattNTMtDbjuJ7oMzhefgm8ZGIiJkbI5Ka08+FPtQZ4j3rain3UThmJ/HWmYnZMTGrKhjrfHSSkgwoST+yByxP5vLTxVRdiNXNUT23O5x+TBnUcfB5Ij01Gf0ahSyo3gVRMKABgBPykk5AURbJDKTAHFJy5TjUltscnUK6oSqJzThcmVXTS7UVkNSBmLiWvyTBlOOsZ6ydQqMlq1grCy5eVAT4N1JKgZEQEwBAxOe2rqGZ1DqrpyzgJOA1e+ud4bd2VWWlVAdyzJCicSYPyhrwmAPfXqQTIu6hxgYKSNUbFCctY5aecSdVNNqMgTnt/2rs5aIJK+yOsNym8hd44SFn5JzxG0YV5YuCRJQXU4GZ4NfyiTnjnJp606FeW2CkoBCib16TmTF1SQBnt1VDLFpF5vubigDe4yAoCRqSScMMa8+XZ0yi35I7Ys7ZUVtuKKiBgWjqMgSlQ10VRoxTjnAhQBS0pd6DHhnCJ/K9FDNH2dxBJcbUBKYuhateMm7AqwaOd76WoghPAFIUcASVJVHV6qRpDQVJWgTY2yHkGRxXMBESQpKFa9mNBN/Ed72XyrvZUfszSi6jinBxR1ZFfIdlAd/Dxey+Wc7KsrgquyBpQdyd8m57Bq97znxcOknsWao2lfgnPJr9g1ed5v4uHST2DFZIqXylSpUgFf3c+IPcyO0RWW7lfFGOgrtHK1Ld14g9zI7RFZbuW8TY6B7RyniYwfZfviY6Kfo7lbCzWPWL74mOin6O5WqptpEgJHXWpWI3RPNDhXRtiz+COuminAnZz/AMabonJ2dk1V91+6NVncaQ2ltaim8QsqAhS7gBuYgGK9Xbnftopok8D9iJcQmBBXwgQpUxJ2Z66EbrNEl0FxAUFIupXkQpICTxEp46lcaIAxg7Md97a3ExpWkx7R+7ppCVN2u+08CV3CSsOhZKgppSPkwMJ1RnNHLBpRl5N5pYWBExIIkXsiNk8mB2VnGk9FlHBpCHbSyEiFIacQ5Z3JxDKVALKIuylQuqx8FXGB3cNYXG7U4XCR3EAKWhxDbvgkeEkBJAB4pxBJG2thlkuDJYotWWYaUQcAfRhmR7jTdpdBSmCCb6p6l007YSSSVnHVhGZMYJyxNNuuwoJOcqIwwKRhIx5deNJilllGXi/gvlhiUo+EFm/gR0T6zUxnXURoDgE9FXrVUlFoSDBMEnDzmK7o/CjgnKmT2Wq9tTcCodoti0JJbb4RepN9KBzqWrIcwJ5KasukXlpVw7SWiIu3HQ6CDnJuiI99S3pSo3a3HcNuDPz1GS3imNWJ9FeuWtJJAMxO3VhXTCuMnm91dfkQXYQWqGgOWOuBTBcMasb3PAE+oUxatJJCSCFi6T4SFAGIUCCAQQcMaiu6RRdgLTOAzGsAe81w1yzr5JzICUwEhJKQTGsgkY4D8L01LYVOHN6cKD2PSqHiODVN1SkqwORvEEbRxada0ukLgcacOLBGF4xM7UxU5rb2PF1ywiw5Lieeqfv5DvazeWc7M1YtHW0LdbjXFV7fw8Ws3l19kaRu0VXaIOlPgnPJr9g1ed5r4uHST2DFUXSfwS/Jr9g1ed5n4uHST2DFLLooi+0qU0qU0r+7nxB7mR7aKyzcse9GOge0crU93XiD3MjtEVlm5fxSz9A9o5TwMYPsf3xM9FP0dytOty7mO0+mswsR/rGz0U/R11cd8lt42RIYbcdVwqbyW0qUoohc+CJGN3HbFanROSsnOaXQCQVoSRgQVCUnKCJwVyZ061pVC0KuLSqImCDGI2c9ZpovcW/whCmX1JW4e6rRdus3SoXguLyitQvDOEkAiaPaE3J2xkrSeDukAJWXJMAjCIJOCRicctk0yk35GOKLTaAkraXGN11M/kktKjrANVjdRan2032nHW0wtKriigXglASokYDM51ZmbCtKU3yni3vBkzeCRrAyu+mo7CbwVIBF4g4A4zdIxGopyq0Y7k0SnKmmUw6Rti+FLVptUIvmLzl7BVqwBkgwEoygwkU3Z9OWlagkWi0lfCY8dZSU8JZk44mIlwZDiqNXgo/n0zly1HWeet/TfUI5r8iC9bnOMQVzhdEq2FWWvMV7aVd2T5NftIqWPPUV9Ivg60iM9SiT60HqpFp/CUnffqWeZ5XHjoJsPAtAExAIOW08vLSUoFQ42IggYY4zTdjWi6QtYTiIF0mQRjJFOvONiLqgo4zDUxHSUK6Yz91KjjeNtvk7tWk+DQSUua8EoK1HmCQZoZbt1VwGLPaXDsQ2rHLWpIAznliiLajEgYeSQB1l2KiDTDSlXQ6gnZ3HqxdiuWcG57uUXi0o0eWNSVI4SFIvgm6sBK0g48YajM4VLZtKUlKjikHE7BkSeYY1HJhQkEA5ng0ZbZCzNelwCYVjBjijZlXVGbUapkHi5uxtTgklRUSVEC6RziZwj/aulgKzWvP5SArLmNOL0K7cCkhJxJiQIIwHhESMtdR02Z5JN5AVGaQhR88pJjz1z8c8l35UgWrQDYWq4+2ic0kKRnqx1VOsGjFJWlIKVEcY3FxhCteEGklsF4LWkJ2JKoEiSDCsTnzYVP0c+A4STMlasCDmDjhSZnu7dm1aqiNoWzrSth0+AqFJxBlN4A4ZjPXUHfy8Ws3I+vslUbsQhqx8iSD+skEGgu/n4rZ/Lr7JVRSqJXzQO0ke5L8mr2DV53mPi0dJPYMVRLce4q8kezq9byp/o0dJPYMUSKIv1KlSpbAr27s94P8AMj20Vlm5c96tZxCrsxN2+uJjDOa1Pdz4g9zI7RFZZuX8UY6B7RymiYwfYvviZ6Kfo6619s+qsgsX3xM9FP0ddaw/aLgGWOGNMuycmM022VziEgchUo+oCuFWoberGuy8LpPN66pRIT+VDUWptHFUtCMiJIEgkmcc8ZqQ+ZU1+k/cqqKtbpjNCpWCBGSTCM5jiwfPWqagrHjieR0ixDSDGHdmtfyxsphy2MkfDNnAZGddDU2hwYlaoOUyB5iKnWbTLeTt9PKFufXqkc+7oyWlcDlVra1OJzGpWzmpq0upUElJBBvY8x5eeivCNOJPBrKoInjrmJgggqkUKtaYSM/CVrJ5NfNWzblESFJkZ93wRyfz76HMaNtN5Sg8pQUTAC0gjGYKb0iNUCjVnsV9MgqBkAwmRkY+UNhqQnRcDG+eZA59a6aW2UEro1XF9FWGhn1CXW7ROPhJcXHMROrZTbu5tRGCXTiRcU2oRjEm/hHXzVcFWIRADo5m2/r0wdGjXwp50Nj/ADKjs55n/Q6nX7Sn2XR9qZVDYdSnGQSC0DjHFWBIOGAuqFWDR1rUQkuJuqIN4JMgEbJ1YZctSlWESAA6NXgo+vSVo/A3uFuwZgIwESSONnV8bjD9wk05eRZEO9wHKT64pkRN66kFV6VayM8cOSoNh0okWZu8qFAG9eBTJBmRegGcMvdTjtoFzAg4RgQcwBq5zUK5YrJjK4QQL+ICiFKJGEjWTtE+anWm0n5KZwniiTqxMY51AatqVlNxQVitJggwcVAH9WpVmfgnzdYk+oVPJKONXJ0Vxpy65HbOAFpAAwOGGXNsqo7+Xiln8ursl1Z7K8OFQNciqxv5eJseXV2LlLaatD1zyDbYRwRnLgzMZxcxir1vLR9rsJi+InOOBZiY11Qrce4q8kezq97yfxaOkjsGaWRQ0ClSpUtAV/dz4g/zI9tFZVuXPejHQPaOVqu7cd4v8yPbRWU7mPFGOgrtHKaIA+xH+sbPRT9HXV63faXNmsyXBElxKBexSLwUZVycXHnqi2H74mein6OutU0hodm0ouWhpLqAQoJVMXhhOBGME9dMvMmzJ7Lpy2uOKStzg1F3gkNi6kSkFwhByCALoEnjFYk4zRPc9pW0S62tLyl4CLqyJBSJEji5E3SdZ5KvVm0Ow3i2y0k4CQhN7AXfCInIAZ1Ibtd7ABcbbqgn9qPRWpPsVzBrCFkIKkqTdK5vYeEEAeo0Jt2jgpainAyJ5SUNqJHnOVWe0KgGgaTMxqMHXBHFjkyqu2MlUjIzlGW6JAcCgAIMawSI2SCSKivA6xdx5TO3LAxRsI5RUe1tpVgtSDicbknNJzB5PTUJ4PlZ2Q1XlJARFqKTeT8nMjDLUeQ5RRJx4KAzGZg7FEGoj2jEzIfcAwBCQrEaxirn1U4sYyDOAzzjV7PoqkNyi1Ink2yacR0PqTEKIBGIBImCc456kFRUkXje2XjMateUx6KiJTeI5CAepR/hRFyykMlYxWkiBOEHV1XhPLU9XrI4YqC+JrgbTaV5Zbn1Y282lIEoTBvTxdYwCQdfLsmglsthvFDSEkgSSUyBkQJwjD+ccSGkrUrgpGERd14yAKGaSeW1KyqESkKCUkkiRBSkYKM3cDGWYrztLrp5Mbi/iv8A39nTq9LDFJNdV/v6GLNpkKEpRx0+HGF04jA8sSOSptl0oXEqMrTAIUCo6wSNcZA1Xm+FvgpbQ3eMKhKhEkkHwjeidgqwWGx3QEkkyFXjt4qhXq6eWScrdUefNRS+obbWIEqUATAAx1TiCf5wpOWZKp4zc/lIKDhqkA7K8XYV8GlQTexJwx8ERiMyMssaaQ8pJ46QByFST5rwANV9eSLfK4INn0A+0pRs6gUk/JcBI5MccJzzozodC20pSslKwSpQWkqib+MzJ64qAmypceC7qgmBPKQSYvDCD1589G7AtIXOAz16hOGPPXn+0o+NGMX63/Hqdmkl4bbXp/0hWF4/ZDcxEpxxGZjEHn20M38/E2fLnsnKOtK7lZAMilQ/aScPPQLf0PebP/UHsnKNPj2YkvoGee7I39WCbT8F+j/cq+bynxcOkjsGaoFoPcv0f7lX/eT+Lh0kdgzVpCmgUqVKlAA7ufEHuZPtorJtzHijPRV2jlazu58Qe5k+2isl3NHvVnoq7RymiBAsH3xM8yfo6614vhOdZBYD/WJnmT9GXWr2nVTxXJKRwV144shJOymXHwnMxXKrUlSCUqBy18tUomM2h5UoxwPCSNRi5HVJqGp5tvilSU5KxMEySSfPJNSnDJb/AEvqRQ+1OAEHEk3hgop8GMTB1CeutTpWa1bo5VbG/wANPXyCoz1pT+EP5iiViAci6V4jWpc84xqNpW1cGHEpdWVpHyVKUQri8U4mDmMcKx5ElY0Y87SAtabs3xOzHlGym3LVIQkRiHCTr4vBYf8AcNM6X0o60hZ4ZyQq6kYwbhKV46sYOOoiKg2W1lxxCioqJZUZPKpqorMp8I6Z4XBJsLC0FCcgbxEY5YHPl/2pxOmVxl1Z09o22JbEOKchUKQEBMAGUnMZ4Cpdp02gQGlPzOOKE6hHyTNUlixzcZSjbRKOScU1F8MCm3mLtzDDAIw8xzrhDiT4SSobCJHrFFk6dUcLz+zw0f6ddHSi4mX4n8Y36OJlSzlhxJbklyao5cr4tgMlIUCEqw1EqOO3GcadbtKiTCTJCgJkYlJAxjlokdKKvAK+yNp46DgIn5HLSXpJGYU/1inw6jG+MdfyZkwZIczTQc0Q7fsqFDXJ5QZOB5QZFOtJwicCaH7nbQotuNqjuakmdZLo4Qz+cVVM4cJQVHIbM84AHOYFK5JW2TSd0gRZH+FvlSRKVgDiJSrNaTiACZugznUqxlCgpQGQEwtRwUVCIV0TltplNvdM8IEADEQpXFAMmbwAwB/2pjRumG1FSUtqQSPCIgLhSjGeB4xMc/NXLj1GOdbZI656eau4sLWZgEtp+SkkAchIJx8wqu7+fiTP/UHsnas1iXKk84qtb+HiLX/Uf5TtdD6OXzAdoPcf0X+XWg7yfxcOkjsGazx9XcR5IexWhbyfxcOkjsGaRlTQaVKlWAAd3HiD3RT7aayPc2e9WeirtHK1zdx4g/0U+2msg3OnvZnoq7RymiBC0cf6wtcw+jrrS9O2koDcKAKl3cflcVRujlw9FZlow/1hZ5h9HXWm6aQpSUJSltZUSCHJuwEKVkASo4ZU11ZOXZVdL6XhaeENxBCheMAhaY7mQdckGNeGYIoc1a1BXEWpyDC1BKUoHISnAgzniZOZqdpW1tpK5INzXdAQVpF/gUXiVKug44yMAINd/Yz1pabUWXQkm8lvipSkgTfWVwDyJ1YTrhOWxuKDFgtF9DZ5XI86Wz76g6ZbUpHEzF8kTEpKhIkY48kc4ohYdHuNoTfuAJmIJUTeCQZwgRA1mo4KpM3c8MFHDWDHLXQo3GiXnaEzaAlKVNfIhSLuAJTkObDHbSaSh1JvJMnjG9hEgqI8+JrhNmSAqQMeRUA7YIpOuykiUiZnBevP5OFczhI6FJFW0iolghWJCiknlyB88A+eo2hvhEeQ/eaonbrAggjhEJBzF1zHl8HPCouj7PdcIBCkobSkKE4nik581RxYnjk7OvPljlhGiZpK0kIATBUbqEzlKiYB2DEzyTXDDSrsrJKuMFAmLi70QUnAXbpnLqqUtPExEiUY5QRwhBHLKRTaWi44StRgwTiAVED5RwkzrO2rahScUccHyP6NcSfBVejDZjrABxjEVOV4CeWPTj/GorrBABQACBCCBrjURgdXpmiS3Ei7hhGerURJ81eTq92WMIpdWeropQg5S+xBfVxyfySOsz7qaYTigcgJ84BqW5HGMDHL1eum7OoBQgDaDzCuj2bheNyv0Qe0csZRSXqwnoM8a0//AF+zNP2pUMq6SPbSKWirHCVKBxcuXgchwYKRHODXFssDpbWlISokpuwqMApKsbwAmBtrtzxcoySXkzy8LSmm/VAnSzspVjnJ6ymT6BUFNpAV4KQeESqQIIF27dHJgDz05pmzvJSZZd5wgqGY1onZQK06SCdeIIwyOvVXzuLDkiqaPp1kxy6aNCUYWsDUox11X9+r4va8ujs3aKItMqUeU0M36D/R7fl0dm7X0kPgX2Plsqqb+5Xnj3EeSHsCtG3kvi785HYM1mzh7knyafYFaTvI/F35yOwZoYxoNKlSrDABu58QtHQHtJrH9zx73bgmIWEkiDHCLzAJ1z1VsO7g94Wjo/vJrHNAeLNcy+1crUBD0Z98DPMPo661h+xIcgOICgnjJmQUq4ybySCCDBI89ZLo34+aOEJSFGSBgGFbeetBtW76wszwlpQCNSZdPU1ejzxTInK74CdlsaGgA2hKIwF0AEDPPPPGvQ8VHwVAbVQPRJJ9FUq1b67RkWWzPv8A5RhpHXxjHPFBdJ7u9IEAqXZ7GhU3YSXXFRE3SQuY5Izp9yQig2aZbMGyo4DDE4DOMzhQnA/2jXziaxzdFbFOJBdftD6yoYuqFyADN1AUYzGygN0bB1Cs8QdQo+hPsZJHwrPzia5GjUfjmPnE18+3RsHUKQA2D0Vm8KN7d0AhRHdrPGsXwZx23hGFRNJ2BDLYIcZVeWBxVpJAuqMnHLADz1h4QNg6hSujYOoVm4bk3ew2BDrSFcKyMwQXUgyFKGU9XPTv2ga1vMfPJrA7o2DqFK6Ng6hRvZlG/J0IyP7az/Ppp37XtXSOHs0GJ7siDG3HGvny4Ng6hXtwbB1Cjcbz6m+r0c1Hw9mw/wCa3UZbbaf7Zg8zqP41hVwbB1Uro2DqrVMOT6P0Na0OIAbWhZEylK0qVzwkk0QNfPeiWrOpoFwPIWkr7o0pGAwI4qlA9VWrQjmk1Bf2DbHLQlqL6HEOFSL0wFJcQqJunI6qzcY4msIcMjikcoII9YPorq0MpcEOIQsbFpSv2gazhG77STJi0WJDsZluUK6klXsip1l34bLN19p9g8oCx6CFfs1tpi7Wi6M6EYKvgwNt0qSD5gYqp79PiDfl09m7RzRW7mwOniWpoHYsls9SwKre/NaQqwNlJkfZAxGIPc3cjka3ig5vkBKPck+TT7ArS95SPtebpJF9ME4EjgWYkaqzNfwQ8mn2BWlbyHxd+cjsGakWZoVKvaVBhD0poxFoaW05N1YuqgwYzwOrKqDbt7NxHFspRwSQAhC1KvjWZVBCpUVHVnWlV5FAGJWreXftL5W7CAQkGVpjiiMAgKJ6xVj0PvHWRqC4SsjYAB1rvHqitLpUACNH7k7KxHBsoBGSiL6vMpckeavN02jeFsr4SgKcLDyG8BelaFJupJykxRilQB8ptb12k8IsTv7A9aqmp3mdLH/hR88z9evp6K9igyj5iG8tpb+7J+eZ+tXv3FtK/wB3T8819avpylQFHzIN5XSv93R881/GkN5PSv4hHzzf8a+m6VAUfMv3EtK/iG/nm/416N5HSv4lv55uvpmvKAo+afuH6U/FNfPIr37h+lPxTXzyf4V9KxSigKPmr7h+lPxbPzyf4UvuH6U/FM/PJr6VivaDaPl5W89pYgj7EPzrH+pX01ZmoSmcwAD5hGdP0qAGLRZEOCFpSobFJCh6aDW/cJY3hCmQOjIH6vg+irBSoAzXSe8ZY3JuSjzR7BSPQaqmkN4FxIPAukjYCk48ygn11uteRWgY7Zd7S1rASUpQkAJlagJAATki8fV760vc1uZZsLXBMXrkzxlFRwSlAxOqEii9e1gHlKvaVACpUqVACpUqVACpUqVACpUqVACpUqVACpUqVACpUqVACpUqVACpUqVACpUqVACpUqVACpUqVACpUqVACpUqVAH/2Q=="/>
          <p:cNvSpPr>
            <a:spLocks noChangeAspect="1" noChangeArrowheads="1"/>
          </p:cNvSpPr>
          <p:nvPr/>
        </p:nvSpPr>
        <p:spPr bwMode="auto">
          <a:xfrm>
            <a:off x="1524001" y="-1096963"/>
            <a:ext cx="1990725" cy="2295526"/>
          </a:xfrm>
          <a:prstGeom prst="rect">
            <a:avLst/>
          </a:prstGeom>
          <a:noFill/>
          <a:ln w="9525">
            <a:noFill/>
            <a:miter lim="800000"/>
            <a:headEnd/>
            <a:tailEnd/>
          </a:ln>
        </p:spPr>
        <p:txBody>
          <a:bodyPr/>
          <a:lstStyle/>
          <a:p>
            <a:endParaRPr lang="sl-SI">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Ograda vsebine 2"/>
          <p:cNvSpPr>
            <a:spLocks noGrp="1"/>
          </p:cNvSpPr>
          <p:nvPr>
            <p:ph idx="1"/>
          </p:nvPr>
        </p:nvSpPr>
        <p:spPr>
          <a:xfrm>
            <a:off x="1981200" y="785813"/>
            <a:ext cx="8229600" cy="5340350"/>
          </a:xfrm>
        </p:spPr>
        <p:txBody>
          <a:bodyPr/>
          <a:lstStyle/>
          <a:p>
            <a:r>
              <a:rPr lang="sl-SI" b="1"/>
              <a:t>Mediji nam življenje spreminjajo in vsiljujejo tuj način življenja. Svet postaja vse bolj enoten, razlike med narodi se brišejo.</a:t>
            </a:r>
          </a:p>
          <a:p>
            <a:r>
              <a:rPr lang="sl-SI" b="1"/>
              <a:t>Na Zemlji nastajajo neki skupni – globalni problemi, katere bi morali reševati vsi, ne pa le določene države.</a:t>
            </a:r>
            <a:endParaRPr lang="sl-SI"/>
          </a:p>
        </p:txBody>
      </p:sp>
      <p:sp>
        <p:nvSpPr>
          <p:cNvPr id="15362" name="AutoShape 2" descr="data:image/jpeg;base64,/9j/4AAQSkZJRgABAQAAAQABAAD/2wCEAAkGBhQSEBUTEhQWFRUWGBoYGBgXFxcXGBocHR0YGhoYGBocHCYeGBokHRcYHy8gIycpLCwsGB4xNTAqNSYsLCkBCQoKDgwOGg8PGikkHRwpKSkpKSkpKSkpKSkpKSkpKSkpKSwsLCwpKSkpKSkpLCkpLCwpLCkpKSwpLCwsLCwpKf/AABEIALkBEAMBIgACEQEDEQH/xAAcAAADAQEBAQEBAAAAAAAAAAAFBgcEAwIBAAj/xABJEAABAwIDBAYGBggFAgcBAAABAgMRACEEEjEFBkFRByJhcYGREyMyobHBQlJystHwFDM0YnOC4fEVJDWiwmODFkNTdJLD0iX/xAAZAQEBAQEBAQAAAAAAAAAAAAACAQMABAX/xAAiEQACAgIDAAIDAQAAAAAAAAAAAQIRITEDEkEiMgRCUXH/2gAMAwEAAhEDEQA/AJGDTRsLcbEYxpK2lIgzAUqI58KVuVWTct1zDbIbxCDwcgRpBjxrCb/h6E6yTpWx30EoDyBlMRE6fy1zd2S6s3dQojW5n7tOO2mcxZUNVJlR5yeNYcRgChy1yrlemofGzF8maAx2atpqSoR2QSeeqfnQvHBJCZJ1JOgozicUVDLwSD5yNaDbQUOrnE6xFYpVI37XCzMh9I/Vok862sbLecIMEEQoAAW5FSjZPjX3Y5zuXACEAqI7uFe8TtNThuTl4J4Dw59tKTa0WEU9njaGCW2cy4M8QpKr8jBsaw5Fm4SYPGK2vCUmuKXAPbWsC0AcqMXgXIqO2FwTiRMhJPYCffpXV1kwczs20JSAeysZdb1yrV3q/rXj9MSCAlpInnc/Cl1byZdkYlJ4GZB8K7qVl0rXicLlRnm51nt4192WyhecLUlJGUidTeCB2iQe4Vp2xZn1zQx7hbKzKU+4klCNOEnxMU07d2ih/CqtaQEkKSoEggiFTHCtW6PqcMlBAjXTnfzrrtPFtZPQrbRkJKh10SIB1RrOt+6vJOXZnshDqidYtLa7wTF9Kz4LDJBVlPDifzevinIFZmHPWDtJq9ME7KzFtNg5yrhWGje0W5kUKcwxFeiEsHn5IO7Rxr9Ne/Rdt6Jo2OkpHXJPZFKU1HYY8cpaMiNnKKAsRB7b1wdbyEXnjR7EmGsqdBpQXFp63hQ45uWzTk41BYGDB7SW4jMYHC39a9+kV2eVZN3DKFJI0MjtB19499FVYe1ZypNocbas4JzG5M91YtqbQW0UlMcdb1tU1HGg+3EnqntNdBXI6bqIOxuKU6vOqJIGggUSwRJSCeEjyoRxots9QKIGomfE2rbkXxD+O33NC64qHZ517IrmpQ5jzrFHuk72cMaklNZsO1aSJrS5314C4NaJujyTScrZwI0q4bvLSN3mgVCfWkDj7SuFQ8cPzyq37r5RsRiUZlKDqRAkqJUoRzrmsoyl9RVCVvrSEgJS2ACq593Pspx2Zui6tOYIUo81kJHfGtat1N1HW1ILraUtpkwTC1E6SBJt2xTykBNkpjzPxp5McEr6QN0l4bAF3IJChnymRBOptYdtSI4gKIkRHjX9JdIC3P8ADMUEJUpSmygAAknMQkwO4moVsncfFOODMytCQJkga8BE/mKNKORpyeEcMJh4ZeKdYjyEmhaTcVSsFuQtCTOfUqMpA1jtrrhei4PHMgLHOCEo8yPhWXdN0jdKkTd9do418ZwS3HfRISpayYCUgqUe4C9WTZvQqwlYXiHVrAv6NHVH8y4zHwAp72ZsdjDJIw7SGgdcqQCr7SvaV4k1rGGMglyK8H824vZisOstPNltafaSr2hIkdmhofgUhThP1Rbzp3352LicTtTElDLhTnCUqCFZSEpQmxi+lBhuFim1BRQQdII1nsnuoucVhsnVumgC++ohSTok2/CvOFT10nkad8X0XY0YcuqQiQkqKAfWQLxlAiTymawbI3DxTpQW2lKnIqR7IBAMlRtoTN5kVYzjKPxC4tMMMbZW0kJIJSdOdYdtbWbWkpSOvMKlKZE6mYmYtrxqj4Po7gAOrCQOAGZUHhOnxrWncPAsqW96AOOROZwlYmIsj2B5TWEOJ3ctHplyxSpEKdH50rM0Ounv+VW5O4uFKIdYQNCCiUkazeZ8NKUdq9GfXnDOgpBPVcsZ0spIv3kChx/kx5LSI4sUFNAkyPw7PfWV7DdZQEiLTw/M06tbjYnNBQm/7wjXsufKijfRViXNS2gHioqPjETWkL/gZ/6R14GTOotW/BuGBGtV7Z3QUwFZsTiFuXnI0A2nuKjKj4AV7303Pw7bTLOFQywlKitalSVG2UAqMqVNzc8BXo5PqY8X2JvhtkOvmGkKX3aDvUbDz4UbwfRiVQcQ5EfQbuT/ADGw8Aaaxt5hlNlpIFgEx7hwoUva7mMWQwlYAPAgW5qNgPGsI40eiXy2dn9htYVhwtNBMIUZN1GATcm9T1veMHVsjuUD7oqy7O3YcU1lylZUOtfq9sEgSO2lrAdAZCyX8TlbnqpbRK44StXVBjkDW0YX9jCUq0yeu7dR9VZ7bD419Rs9/GABhhZE+0YCeP0jA99XXZO4OAwgzNsBagJ9I761VuWbqp8AKygTf3cu6r1S0Ts3smGz+ipVjiHgn91sSe7MbeQrHvpgGsK020wjLmUSVaqISOKv5h2VWXGZpD6RNgqcaDiBJbkkcSk6xzIgGuy3k5OtCAyia6FkUwbt7gY3EoSW2FJSfpuerT3gquofZBp92R0LtphWLfKz9RoZU9xWrrHwAoNSbwNSSWSTs4MKMcOP4CveK2cB7NuynnpGwrDDzbGGaQ0G25VlFyVG2ZRkqsmZJPtUjvuHNc155OSnSej1xjFwtrYLZanLEDtNVTdrbr6cJhmsPiQ3BWhSQ0kkdYnPmVN1FXsiLCp5uxsVWKfS0m1iSokBKbfSJsB21XNgbgkJQQtsoifWLM6zISAMskgjQxqBNfR44rbPncknpGXeXae08PiUMenKmnRIcKEoIAIzSUJsYETyVNuDBsLd5Lkt+vCkBWdZecEqJhI9vhx7qL7Q3aViVtl19tPo5ADYmbjXOo8BHbNfWdxMMDLjzy+EF9SUf/FJApYAS0s4lTuX0z5lbrTafSlQU4gLIjUKQkoSFEn/AMy10zRHYe8aWXmmHCotuphl1ZzKK+qShwjQ9dMW5TrIqDW7uDbIUhKUEZoIcUCM3tR1uPE8am2+2x/8PfRi8K024knKM0qKFKGUZSDeYgG5vHI0JRUkVNpjOneTDtO5HCVL0yBClkkxAAAgm44142j0lejUUJw6gUzPpVhEAD6qAojhrwqdbL2o9+ljFLbbJ9rIrMAkkRAMlXaJnWjh3bS496XGYtlbasy/RM5hnBnLfUyqBE6iKwT6rAnLswuOllTrCi3hwlwJzSpZKALkmIBJFrcZoex0p40LUheHZzJ1SSpJ7he+tududLO0WmmnBkSVAHqAmZCRlJUb2JJivmKxKsQULWkBaUhMjilPs/REEC3HwvWi7MDxgYP/AB48tRdUwkA3ISoiIsTcm9tKL7K31YfC31JKf0dv0kKIhRnI2ArTMpRiI5a0lYl22WCCbZiTxtJsZrxs/ZalYZwtOQpTTrZSlUGZMBY4giFA8LcRXn5OK18jTjnJuhvZ302him3VMNtpLaZKUAOLiFX66oNxBypJuImuW3to7QZwrb4xbhS4oSQ3l9GiYzKSEiAZBuBw51k2ItzOp5pLjKYSYbSJUcoJVm9kFR60fvUb2ntLEPNgLLxHtFshoA5biVBObhPYe6vZDihBVFGTk3sA7M2y+2Xm1YtzOFKShSlkJcy2CwV5ozaxA5cRTZsljGOgJdxaQPreiaUCIBgmB1p7eApYw+KdOZTeHkrdyn0yDYQVQEIJMaCeMQTwojicG+604gsYduZyqaQtJHIAFspBFr9mlN1oibNm0t5itjGtpKVO4UpgphOeFe0BmIyyBcW63Chm5+JxDjzIdYdDaz7RScsQSJI0uBS1sTYymsSHXV5FJMZYJDg1WDwFgVRxPCvu0H8TiMe62gqhCsvtKDQSBAKjMclQL3sK8Mfxoqba0ehcrUaKptjfnB4NJT6RCnJKfRtkKUCLQsj2L2velw9JQVh2XVrLZWBINk5pyqAjrFOYEXPfQH/wBhy2oKxSi6STKG5bE6j2gqb6mO6uuE3UZSEpUQtRWlI9ULSk3AuApWVPDnevdGked59PC9+H338rOJWlvKpRMAXSoZwi1zlUDeRA0tcNiVP4jEtMYhxRKilGZUhXWJKbkaWH/wAjRHYq1NOKWlSVNkGGyMhvYlQS3CTBIm+nGjDzBdjMEoRrmSoqUhX/AKiLDkLcfgZK2VNoL7N3BwqEjM02YuSUhRPaVKmvL2/ez8KFBELUicqUJJBIiyVxkGuotY14353iU3gUnCescxKvRt5RmMZSpxQHMJEdkzwpN3Z3Xw2WcVnW4JT6NBAbQdIUoXURxiBNrxRUBOR7210lP4xQSVDDtg2QhSwVWJlS7aRATYX0tQFe21pSHGsQ4Fg65lSOZEG4jzmmneBhhLTaE4eEpWcxQ2FEoUIOYAjMpJ6ySTxItQz/AA3BoSH2Q71lKbSVhDaUqjNGUqVIykXMX0pNMNo4bU2lignOXsQuf1cOq/lkXzA8tYrfjttYvZ6FKeV6YrcKUhxKkwAJzJI4ERYSLa6yX2bgHXG1qWENuG7S0EAJUCCDGbmANCImRR7ZGzQ2WVLeHs5VsqAWgq6xSEqNrFVoEnS9CmlkSaFDdbf1WKxaGXG0JQrNKkqVIhJVxkcKNbe6QGmHWm8EhKpI9I7k9IrLOjQUesqJM6cudYd6NoI/xINNIYR+jpQtSj6NpOYkKIWoCSYAEC91V92ivZ+YYhT2HDiLltkuSskgEjMAFQCqwHGeFTL0iuv6aMR0h4grKW8Q04OBDaQqOAWlSgpKuzytS9vB0g4ovFLGKcCALq9G0jrROWBNtBcn4ULxLuDW2AkS6FjIokCUn6KwdYOh7awqx6QCgoSYt7QGk9nhRSlsFhLaz7mJQcU7KlqcLaiEwISlGWYsnXxvS/jE+ye2KdMDtzC5FpS46gutBDiFtJcaKgnKFjK4Fg9utbdndHOHxLLTicS7CwCQEIMK0UOdjNeefFJS7Ht4uZderE7o5ZSrFdZOaEix9n20ST3Afk1acKnOoqlEnkVad01Gujuc7sZZKUCT3klM6iQNeYE1RP8AGA2kqIEJFwDKrczoPzavfHR4p7Cm1cQEKKChKlKyDqgx7aVEG/ITRhBj6qRHEnz1vxpQfxgzNhUEZiZveEmDr291extbM4esEgAGYkQc1jeQAUxI56GqQPbSXIMZDaNSPDxpN28qMOFFMFKQSQoe0gARHG6ZHyownHqtJbvFysgd+k+EUG3he9TGvVUDwB4cjA5Ty8KjOFJzai3VEBKEycxWRKzImIJypF9Im2tdMeyt1QcWvrgAA5UWgWsAAKzYdwpJynqzaxkWGtdRjzBzEnl1RHbMi9SMUiPZ3wzBCQVKk3vNz/blWxlInie4mgh2qYi2vKtDONKgIzdoBEdlpHzp2iUE8W1IIGYW5n51wwuLKfSCcueAJhJkmDzExNZgJ1B8Ak/OseYBaddRPDieXCg0mqEnTwUrZKM6JWReLZiI0ECNBRfEMAwBFgR7Wtr8jNJ2z8ZKISpUTpkUY0m4Xetr+1SlCljMViIJMC6rynOSfaPDlTCbU4bKSrrhKnEgJDhJBukkDNyuZokrGezBN+Ob8TQXaG2glrRNnEG4HG3Hu1rL/jE+iMHKVhKik3ggwB4weArjgrvNiE/ozigZWEkgKg3EmKC7jtZWAoZYUVklUK0KQAATGida8bXcStpQBvB9rX3+GhNY9gvLXhcOhCik5VJhKR1sqlSonX+9F+CWmPmExpMDOsRyhI8CE192moLCcuIcScyTBWcpuLGRInmKWApSQAHnZJvwjzr8dou+kaAWqTKlFWUyElPVsLWJ51xA7s7EEdVTpyyqesIFyBBtwgUSXiUKBhax23I94ikTEbTKVLlV88WCdCBpbnNEsHi/SNkhTspJFliJ1EJMRaJvXYKfMXtL0Dq2iAoqQ6ppY6qU5i0XJHNQbIMayQbE11wCXMgnM2CSUpGSwmQCQJnnQTFHNiWg6VZSlftiIGXWQfzNFGG8GEjN6NXGSVmD4mO4iJrlKjmrCD7qgAElwExex9wE+6sbwcbQhGcKHpVqJKRMlJ4ZeSO+hOLxiEqb9GlKeusSlZ0gREHq34HnXTE7wypoEmPSKzEE6ZPxnzp2Chrbxqgj2v8AZm+VYdoPLKDmSDHWSfRqZVKbghQJEg9goe1tdTr6GvWJSUqM3mwkW8DXdIzRmWbzcggzyIC5B8LRxqNpbKl/CZ7QGV95KVZ5cKpJJJBkgniT1ta9ISo/R/2fjX7eEZcW8DJsggpMC4SZNuXdesYxXIHxWquixG4tG1ov9UD5V9yEEweJ4AmuK9o+qSAkJKVElYK8ypAhJkxAgkQBqazp2koLCiZggwoyk3BgjiOyrZKN6kK4k+JAqi9EuNkOtLUDCgpItafagjunwNTl1+XylYaazKJko6iZvaJOXlrwohsnHusOOfoy0qWkJKVtJBB4QARcdY8OFZcnyVGkcOzn0av5XXBMdQE6aBUGJ49ambbGJICkmOsCNeJsdLCPClHo8cjEm8EtKixJJzIMAATpNPK8IFKKltrJ0AEAAc7n5CJPOuWiS2CNpYshA1sQRXzCPqAzpgz/AHFzp/U162w1CbJI71A/KvW6mBW4wDmVEqgBRSAEkgaHvqoIe2G4VuNoWD11pSSkgWJCbdXW/hR/e/dZpGCfdT6XM0grTKkATbUJTB1NCdmYNTb7OZIMvNQr6Q641MyRFOm/ao2bizyZUfKDQeGJZRCGGwCRexggHQhI873tXDajwUbAJAHDS+n57a/LlD7v2iREaKAkXsRX51oqkxHHn50myAPEPRWzZmIM9XXt9/urE8zLgTzIFqJ7LwUosDM/WiuODLK5u4kTIMkXvyi/ujyvg2ioenGW4BTr26+86VrCV2BEnmT8oie2sOIQQVm/tIBM3HEkeY8666O2MbF2iCAC2ZiTliOQ156fGuyWCATCMpIMgG95EWArhsxSykphKre1orx5i3ZNE1tlKQtRzJNiAbCRExxInUya6mS0At5MR7A5kEx2TNb8OkqbShIzGUlKYGgkkq7wLc9aFO4VTuLbQTYZh70/IinbB7CCWrdUzOYk5p56j3nwqogrYnqoUCE9VN8sRygiIPf2US3UCU4TDqF1QsxA4KMgHn1vdXDb+YIWPbURqki/YoCwPdrevO561HDspSQmEucAcwzAieOp7NK7IsBLabBJBSbgwoGAE8QfDj/ShLr0qtIyJIkyJm5Vfha1G3MGon6KbGSCq+p0JgX79aE7UaDbLiySSE6kyf7UWcA/0wLdUb8PcBRzZOJmRe6iQZgTlEp8hPgaC7A2TnSFHVXYPnTMNkqR1kLggd/uJj3VaIDsYEl1AMlKQskKJP1ZF9NYijGJaAR1QgZRdSrgHkAbE87d1LOPdWnEgSAoNKUIkicyLgHu0pmcNjmTBQOBhuPrSb5j5/NIjF7EMiygoKIJJhMAaCfHlwisTuIEoB4rme4UcfQXG1dYEDQJ0FxMceFKzUqxASb5Uk37+NcQNIA9IF5lSQYuonQjNYyLxW7BYIkjruIVqD6QqSrnE6HsNeMM24lWcpQsRBnq2I4E2EWog88kJBTadQYGUi4IAFydJEi9VnIn+0cTONczwQYQTEaBIBjhECuw2MkIyk+sOYpvaEx/fx7KFYtc4lwg2K1QeyTFEVpVAvcCxvbsHKoJmXaJCAGx9Eyo81cfL86UNz3rVjWiNbmsrLUmO2oUOYR4OBJX7TcX+skXA7/zxJo3h1pDWJcCbrZz2PsHqjUdp40MwuyerY+CSY8b6V8xDqW0OBSxKm1AcibWT+NWiJ5OG4j2XHM9udPmhXzAquHjUZ2Yr0WNZOgDqD4EifjVjK4nuowdxFNUwDvCi0126PzOEB/ecH+9X41k265Daj2E+6u/RiZwX/cWPun50lsPg14hs9UpsUwQeIIuDcQb0i7/AO+2NCFYcvyh1JSsejaEpOokJkeFP2IVAqN7/YnNiyNcqQPO/wCFF7Kj2pWZYV9dCT43/pWoJ6podhl+pZV3pP5/lre2/a9SRECMEicWgdpPkCaNYFqFODktUec/Og+CMYtHaT8DRtlUOr7wfcKfhGaVp08qFPpBS4eJUeXCI+FFXDaTQllyWlHnPx/rQ8KtjLsMjKPCiGJNj2zahGwF9UUVxOlMIvbHI/Tk9YWMRHWEAceIqnMpGTh5VJdiYidoD2TK1CwIVx14HSqo07ahBCkAN5x1CYk39wJ/PdS/uFHoSfpCRRffDaJZSlSRKs0ATHDU8x2WmgG4jvUWOS/wq+neDs0ePZSvvWuMOv8AeUB7xPwpkS5CZpP30f8AVpHNc+41xxv3TEtDu/pTMUCw56+FLW5CZZSfzrTWEgnuFU4mu82II2hlBgFKUHxOY/KnRnESk5jMpGoBqe7yvztFw8nAnyyj8aeMG5KDY+zVRGZ8YkDrJEEC45jjSjs1yccscCCPKKbcSsZPdc0k7AXOOSTopSvn+FccUhjDAaiYjiB8RXLbICEZsqUpAmwEmAT1j4VrDgC+PDQn4TQve/Ef5Z0/ux5wPDWkwolrauvPMzTIhUpHfSwDemTAGU0YikZtsJAyEcx8aHYNMun7R+Nb9uL6ojnWDZqvWjvrvS+De0zKYOnLn38+6l3ef2mwOR+IprbV1RSlvIr14HJPxJpS0COzPtckOSNYB8fyKsKX8yArgpIV5iaj21jKx9kVVdgSrBMH/pI+7FY8X1NuQE7xK9Sv7J+Fa+jP9h/7i/8AjWLegQwvuPwop0fpCNntG/WLhsCfpkcB2Votg8GTEr6tRDeDE+kxLq/3yB4dUfCrTtLFpS2SSRAn2FWgd1Qdapue+iyoL7OVOFUPqLnzj8TWpDtqx7CEtPp/dB+9XgPHLVqyH1lX+Za+2BRx9eV1XcKW2F+vaP8A1E/EUf2qYeP2U6VURnd/EerN+FC8G9DSvzrX3EP2I5jjauWzwChYPH48OFRoqGHdx0276P4myT4fKg27GHI4ZrCw1/oKL7VeCUq5gEwLxb6R0B7NapBI3bVONbOsrPvCqrjaCBeo/umIxjB4Zx4TIq0+iEcUmLEaH5GpE6Qg7/K67SftGJ1IiBew40J3Dclx0doPPn+Faek8wtkcSFG/eBI5TQ3cBXrnB+6PifxrvS+FCcT6uOVIm+6+s2O8/Cn5Q6pqcb8u/wCYCeSfiT+FQ4a9wG5wiT2q9xNMzaYpd6NVA4Idi1j3z86YdouhGHecH0W1m3YCapxFX3vSYgr+s6T5qqibPV1O2KmuBcAdbzaBSZ+dUdDIKSGznSeKTm8408aqIzLjnZSYnT8nupS3XE41gfmcqvnTPtJGRsrXKUpSYmxUeAA7TSnsn9tZgx10AEdw0rmcimtzn8RNBt+XP8ss81JHvn5UYL6ku3SVfvJ4/aT8x5Uv7/LKMMEGJU6DxsAlWvutTkGJPRrR/Zx6vhQECjGz3RliQD2mPEUIjkcttHQVk2cfWCeddtqq60SCezSs2DV1vGu/Yvg5tvSARcRqDNKm1lTiFeHwomjH8ZE8VD5iJNB33MzyjziOA/pTkCJ02kesO4VWN10q/QWAJs0mwCVHnfMITroT5VJdpHrJ+zVzwOG9BhW2yZyNpTaTJCQLd5rHi0a8ghb6YlQZUCeMfRnxgWpp6Pv2BiANFDW/tr7KSN/Hz1E+ykqJA1NtSTxN+4e+nDo0dP6A3m0C3ACNQM035iSaa2H9QhvkrLhHjb9WqPER86iBFXTfLL+gvlWno1ecdX3xULJovZUF92NXuPqj+ffXhpk5b8uQPyvXTdZcF48mjf4V+DHVty4U1oD2DVqIdRzCgfeKZNrD1wPNI9xIpdbRDk8BN+EwfnFMm1P/ACTEEpmfL8TUi8tFaxZjxKJT4Vy2Q2TJiRI8fw1rS4erX3YJgKPM1z2ctBzYS9Q42CR7K0pzEdhEiR2i/ZRPeXEBGHUVEFWQ5eBVPZrxr5uy0ZMgG/EaeI4Vy32AQwSoDOuEg/Enwt49lcwoTd3VRjGZ+i4nynTvq1YVMaSLSL9U9sVEtmrCcU0eGdHd7Qv22q34MWCTw0PMcKMNCkTLpWYPpWlHiFg349X8aH9HTUvuRwSn4mjPS2f2cdrh+4KG9G7AU67IB9gQR2qv7qR3hSMRhxk0nTl86j+9b+bFufuwny/vViOESCYABtoI+FRPbi5xLxF/WL+JFcRD10WOzh3U8nT70ppn3pT/APzsV/CVp/ek3oodviETeUKHksH5U/4hkLYdb+uhafNJHzqFIMyDmHfqapmyNneryIWEL+kQIURyCuVTXBNlTiQeJA94mrDgGfVpEAq5j41USQk71sqDbmY5ogBZ1IkWPPvpcwjkYpki0Kb+Ipk3/eMpSPZBM9qoufCl5qMzCvpBSZ7RKSPnUeyrRVc6kuzEpiZA/IpQ6TD1WrzmWs+4D500NN6A/VBHvkUq9JapQx9pfwTWktBiIrd62NGNUieYE+fCsbQonh3IEagaTQiNmHFaiTJ7or5hzc15xM5pNfmD1qPpfAikT2fA1jd9u3ZrWxrS3ly7qyYj9Z4CtJaCjWpj0mIZR9ZSE+agKuWLV1VVGNit5sdhexxv3EH5VXcc9CDWfF9RcmyX7/L9c2P3SffT30ctZdntH6xcV/uUP+NIG+hzPI7EfE1RN0ExgcMP+kPeSfnSX2ZP1O++pB2fiAf/AE1Hx4VD2zVo3yV/kX/sR5kCo4pEUWzkEdhqhGI+wkf7jXdR6tZNmKht7uR8TXVTlqa0F7NGz0oKCCetJtaiO17JaHIfAAUtJwylmBF5ibaaxTBtmcrU/V+Sazh9maT+qMxVavexz1fz21nUbV22eq9udN7M/B63bV1ZPdQ/pBTLPM5kju1rVsGYrFvsJagxdSfnVloiE/AiXERqFp7tR86t7FrcBpUKwSZebEarSP8AcKuiTc0ICkTvpaHWw57HB70Vx6M7Bw81pHkP6106VzfD/wDd/wDrrn0fGGp5uK+CaRPCg+l61RDbQjEvj/qr+8asIe6x7qju2XJxLx5uL+8a5nIZuityMQ//AAx94fjVNwrlxUv6MB6588mwPNX9Ko+DdgSdAJqF9I3gURjMvALUPImqthnYSO61SjYzmbE5uZUrzP8AWqWhRCRc6fKlEMtiVv0uHEAaAK87XpdZUfSI7Cj4ije+y5dR9k/Gg2yE5n2xqStI94/Ci9iWisrV1h3ClHpK0Z+0v4IpsiVT3fKlDpEFmftL+CK0loERMb1re2LVgbra0qhE0ZkxftV5ZPW8a6uIk14SmFCh+wqwb0VlxXt+FaGjWfFaitXoCGHddicbh+xYPkCflVN2gJT+e2kbdjDximjyn7pp2xy+qfn40OPRJZJrvK3L86dUfE1Sd3EZcOyDwbQP9oJ99Iu1kZ1zGiYqgYUZW2x+6n4DSrHbLeAZvw5GDc7cqfMipW5h58xVL33MsAcCsHyCjSK2rikpEXEn5VnLZUcDgi0HUzIIRf8AmrkNKKYsBTJX9IgX7jf3z50NTZNaR0Rn3CNnKFCLEwJFFtvK/V+I9wpcJBgRN/jTLtz6HYT8qEFlsc3aSBjhrps28d9cibV12ZoO+tGZjtsdcQI5Vk3tHq/EfGuuzV3rPvOv1Ud3xqT0dHaAOwWM2LYH/USfIz8qrbatamG6Lc41rszHySqqeNKy4tGvLsn/AErN9TDq/eWPMJPyrjuKPUJ/iLPw/CtHSsfVsfbV92vO5yIwzd4spXmo++tTLwZ3F2UeQFRdxcqJ5kn31YsS56tY0trUbFQqHvo2YgYhccGx49Y05Y5WXCPqGoaXHglVLPR41GEdVEZnPMBKY+8aY9qK/wAi6Txbc+6RXeHekq3ZgOkngkfGqUU9Qd1TrdZEqWexI99UJaoR4UohexA3xVLqfsn4182QofpDQHFY4D8K+b23eRH1f+Rr1sVB9O1IHt8wbweVB7GtFBQnrxNrfClrfswy2ZIOZWk/VH4U1NtzE8u7hS1v8mGU9iTx5lI0rSYIk+bFa2hWVsVpZFGI2aF4A+jDgukkgxqDMX7DWFdlCmPY0KZKToSoef8Ael/EIIcg6i3vNZ+jvB1brlidRXdIrhiD1h3Vs9GaLPh9222UoeBXIA1SIk5R7U6XPu51wxz4KYHGl7Z+2n3HWmlKKgtSUgawLD3a0zbd3cWwyXcwUlOvUEgGwvRTSQVFmLZGxG8SpzMSCgIPVANjm5qEezRdbghF+ApOwu1g2SRmmI4AHjeIpla2a680h2AkLEgEA20B04i/jXdol6s643ZyH+qskBIKpBSOB+sRb8aD4jdnBgkLdIiLy2rv0JnuF6GbQ22vMQltPV6slRgwSJgD51mxC3nUD0QIUPaIQlQvoACTl7yaNoLjLwybwsNoMMrcW1EDMMt8wMgCYEHjQVw9Wi+J2UsNqW44tRsOsqwlQA0tJuaHrwpy6+5X4UkJJo9bPfhAEK1NwCRXbHOZsqrwZiZHKa4YMwkjmqPOOdNW9GzFKUyhttRQhuAUAESSSbTPAVE8iYpnQ11wBsO810xeCKBCwpJIMZkxPvr7gdkLUmQBa8TBPjaraJQwbMfgjhevW8/6u3Z8RXTAbtOqTIbJ/mV/+hWDarudo2UnKSmCRqkwfpHiDUk00dFZR83NR/nEfZX8I+dUf0oippu3tFLL2ZQWSRkSEDMSSR2j405bYScOz6R1LqUxmzRPnCjHvocVKJpy32FjpQdBSx9pR9ya27rIjDNiNEJ1niAePfQnaOJbxHoylzMATYzIBA1kDWBwovgHhkhKwSDoEkECOUjkKfpn4EsRGVfaD+fdUfAqsPlQGovIvby524Ul7Rw6WFcBJ5T5VJOipDLucvLgLn2nFR3AJHyo3tJwHBvAnRtf3VUL3Q2YvFYVIYbUpKCcylHKlSpzEI61wJA0r9jMUiV4ZaXUkgpUYAEnSDmk61fCVkUd0G5JtqpI8r0+YxJDZ7RQLZGFbw7ikAqISZki8wB2Wn4Udf2kgpggxzymmgsnO8SpxCO4feNddjJ/zDR/f+Su2uG330nEFRkQBAA4d9aN2oXiEawklR8En8az9H4UtgdST/e1KHSB1kaxlSLfzCnNcBFjPCKR9+FBbqGRMrSkg2IkFVlcY427KU2GIks1qTX3GbMUysoULiNDIvcXr0hk8vhXREwhsXHBtKgqIJ4kDhWXbeKQvEAtnMkJAmIveZ5mTrQ3EJObSu7GFNlKt30byWjsBWV/2q3Bm2o9/wCFemNjOOyUgGNb0ptJWyJZG/cXAqfxqF5klDJzqKSdSIQO+RPgarrwQ8y40RmSpJSod49xpA6Ov2R3+J/xTTfhf1I7qC0VkVRhgp4NelSJWETJ4qyyRV+UwhDSG06NgJE6wBE+6o5s79vb/wDcJ+/Vh257KaK0UhW8LOTFvpzpEOLgE3AJke4itW7zg9IlGYXk2vaL99ad7f2x3vT90UOwn6xHeK5bOKBsvDpUoNgAg3VN7dtOWE2UzB6gJjSKUN3vpfy/Om/Z36o1qyH857fwXo8c8gKCgl9Y1v7fx4VfNzMIChbigVEwnmAAJJHebWqIb1f6hiP46/vVYujn9iR9pXwTROAvSvgGw2y6AOq4pItoVJn/AI0o7oKU9iMqRKE3WrlyA7yI86cOmL9hV/Hb+6ul/ot/UPfxB90UTio7OKRA4++pz0lYcIxJyAgOAKIuOsfaMdpE9807bI9pXeKTt9P9Rb/9ur4qq1aoqdMBbnMA7RYCuCiqONkmPfFVjfdCV4B9KgCPRLiL6JJi3Gpdux/qbP2T8apW3P2d3x+BoJVgUpXkgTWLh1OW8kCO+1hz0q67mbGDbA9IBnN1Tw7PDSozsH/UcP8AaHwNXTAaJ8KaCe99MAhWz3cqRLYDiTlmFJ/EEjxqA7fxIWDP0V8O4ya/oTev9je/hK+Br+bcV+tc+0r4muZD+j9wsKGtnsJSNG0zFrq6x96qlG/2OybXWhJsfR6dqBqaq+xf1KPD4Co30j/6q73o+6KrKFd3tiqdecWskJMBImxj6R4XPuAp5wO5jCknNmVY6c/Cg2z/ANWaccP+qHdURD+btqBSnVHw0PDX30Z6O2ivHNN54z5gqE9aAM3VPC4FYsb+sX9tX3jW7o3/ANWa/wC59xVQ4p29mxC02t1EHKknKsagXmR+RUo2vjVurQsISkoBAyGZ75qyb0/sLv2HPuKqCNaeFc2yaHPYG7v6WfSvogG2p60WzRMcI8Ke9k7h4KOs0FnlePjWPZv6hH2E/dFMWy/1Y7qsUUgu3MCljFPNgKIbdUkTrAUYm17RTT0b+jfxgSpOYBJJBE3JCR8TWLen9sxH8RXyop0XftTnc3940HsQ59J+yGjgnFoQlKkgRlAuJHLjepRsnbKmUqTkMk2sarO/v7C93j5VI2qrVkuj/9k="/>
          <p:cNvSpPr>
            <a:spLocks noChangeAspect="1" noChangeArrowheads="1"/>
          </p:cNvSpPr>
          <p:nvPr/>
        </p:nvSpPr>
        <p:spPr bwMode="auto">
          <a:xfrm>
            <a:off x="1524000" y="-846138"/>
            <a:ext cx="2590800" cy="1762126"/>
          </a:xfrm>
          <a:prstGeom prst="rect">
            <a:avLst/>
          </a:prstGeom>
          <a:noFill/>
          <a:ln w="9525">
            <a:noFill/>
            <a:miter lim="800000"/>
            <a:headEnd/>
            <a:tailEnd/>
          </a:ln>
        </p:spPr>
        <p:txBody>
          <a:bodyPr/>
          <a:lstStyle/>
          <a:p>
            <a:endParaRPr lang="sl-SI">
              <a:latin typeface="Calibri" pitchFamily="34" charset="0"/>
            </a:endParaRPr>
          </a:p>
        </p:txBody>
      </p:sp>
      <p:sp>
        <p:nvSpPr>
          <p:cNvPr id="15363" name="AutoShape 4" descr="data:image/jpeg;base64,/9j/4AAQSkZJRgABAQAAAQABAAD/2wCEAAkGBhQSEBUTEhQWFRUWGBoYGBgXFxcXGBocHR0YGhoYGBocHCYeGBokHRcYHy8gIycpLCwsGB4xNTAqNSYsLCkBCQoKDgwOGg8PGikkHRwpKSkpKSkpKSkpKSkpKSkpKSkpKSwsLCwpKSkpKSkpLCkpLCwpLCkpKSwpLCwsLCwpKf/AABEIALkBEAMBIgACEQEDEQH/xAAcAAADAQEBAQEBAAAAAAAAAAAFBgcEAwIBAAj/xABJEAABAwIDBAYGBggFAgcBAAABAgMRACEEEjEFBkFRByJhcYGREyMyobHBQlJystHwFDM0YnOC4fEVJDWiwmODFkNTdJLD0iX/xAAZAQEBAQEBAQAAAAAAAAAAAAACAQMABAX/xAAiEQACAgIDAAIDAQAAAAAAAAAAAQIRITEDEkEiMgRCUXH/2gAMAwEAAhEDEQA/AJGDTRsLcbEYxpK2lIgzAUqI58KVuVWTct1zDbIbxCDwcgRpBjxrCb/h6E6yTpWx30EoDyBlMRE6fy1zd2S6s3dQojW5n7tOO2mcxZUNVJlR5yeNYcRgChy1yrlemofGzF8maAx2atpqSoR2QSeeqfnQvHBJCZJ1JOgozicUVDLwSD5yNaDbQUOrnE6xFYpVI37XCzMh9I/Vok862sbLecIMEEQoAAW5FSjZPjX3Y5zuXACEAqI7uFe8TtNThuTl4J4Dw59tKTa0WEU9njaGCW2cy4M8QpKr8jBsaw5Fm4SYPGK2vCUmuKXAPbWsC0AcqMXgXIqO2FwTiRMhJPYCffpXV1kwczs20JSAeysZdb1yrV3q/rXj9MSCAlpInnc/Cl1byZdkYlJ4GZB8K7qVl0rXicLlRnm51nt4192WyhecLUlJGUidTeCB2iQe4Vp2xZn1zQx7hbKzKU+4klCNOEnxMU07d2ih/CqtaQEkKSoEggiFTHCtW6PqcMlBAjXTnfzrrtPFtZPQrbRkJKh10SIB1RrOt+6vJOXZnshDqidYtLa7wTF9Kz4LDJBVlPDifzevinIFZmHPWDtJq9ME7KzFtNg5yrhWGje0W5kUKcwxFeiEsHn5IO7Rxr9Ne/Rdt6Jo2OkpHXJPZFKU1HYY8cpaMiNnKKAsRB7b1wdbyEXnjR7EmGsqdBpQXFp63hQ45uWzTk41BYGDB7SW4jMYHC39a9+kV2eVZN3DKFJI0MjtB19499FVYe1ZypNocbas4JzG5M91YtqbQW0UlMcdb1tU1HGg+3EnqntNdBXI6bqIOxuKU6vOqJIGggUSwRJSCeEjyoRxots9QKIGomfE2rbkXxD+O33NC64qHZ517IrmpQ5jzrFHuk72cMaklNZsO1aSJrS5314C4NaJujyTScrZwI0q4bvLSN3mgVCfWkDj7SuFQ8cPzyq37r5RsRiUZlKDqRAkqJUoRzrmsoyl9RVCVvrSEgJS2ACq593Pspx2Zui6tOYIUo81kJHfGtat1N1HW1ILraUtpkwTC1E6SBJt2xTykBNkpjzPxp5McEr6QN0l4bAF3IJChnymRBOptYdtSI4gKIkRHjX9JdIC3P8ADMUEJUpSmygAAknMQkwO4moVsncfFOODMytCQJkga8BE/mKNKORpyeEcMJh4ZeKdYjyEmhaTcVSsFuQtCTOfUqMpA1jtrrhei4PHMgLHOCEo8yPhWXdN0jdKkTd9do418ZwS3HfRISpayYCUgqUe4C9WTZvQqwlYXiHVrAv6NHVH8y4zHwAp72ZsdjDJIw7SGgdcqQCr7SvaV4k1rGGMglyK8H824vZisOstPNltafaSr2hIkdmhofgUhThP1Rbzp3352LicTtTElDLhTnCUqCFZSEpQmxi+lBhuFim1BRQQdII1nsnuoucVhsnVumgC++ohSTok2/CvOFT10nkad8X0XY0YcuqQiQkqKAfWQLxlAiTymawbI3DxTpQW2lKnIqR7IBAMlRtoTN5kVYzjKPxC4tMMMbZW0kJIJSdOdYdtbWbWkpSOvMKlKZE6mYmYtrxqj4Po7gAOrCQOAGZUHhOnxrWncPAsqW96AOOROZwlYmIsj2B5TWEOJ3ctHplyxSpEKdH50rM0Ounv+VW5O4uFKIdYQNCCiUkazeZ8NKUdq9GfXnDOgpBPVcsZ0spIv3kChx/kx5LSI4sUFNAkyPw7PfWV7DdZQEiLTw/M06tbjYnNBQm/7wjXsufKijfRViXNS2gHioqPjETWkL/gZ/6R14GTOotW/BuGBGtV7Z3QUwFZsTiFuXnI0A2nuKjKj4AV7303Pw7bTLOFQywlKitalSVG2UAqMqVNzc8BXo5PqY8X2JvhtkOvmGkKX3aDvUbDz4UbwfRiVQcQ5EfQbuT/ADGw8Aaaxt5hlNlpIFgEx7hwoUva7mMWQwlYAPAgW5qNgPGsI40eiXy2dn9htYVhwtNBMIUZN1GATcm9T1veMHVsjuUD7oqy7O3YcU1lylZUOtfq9sEgSO2lrAdAZCyX8TlbnqpbRK44StXVBjkDW0YX9jCUq0yeu7dR9VZ7bD419Rs9/GABhhZE+0YCeP0jA99XXZO4OAwgzNsBagJ9I761VuWbqp8AKygTf3cu6r1S0Ts3smGz+ipVjiHgn91sSe7MbeQrHvpgGsK020wjLmUSVaqISOKv5h2VWXGZpD6RNgqcaDiBJbkkcSk6xzIgGuy3k5OtCAyia6FkUwbt7gY3EoSW2FJSfpuerT3gquofZBp92R0LtphWLfKz9RoZU9xWrrHwAoNSbwNSSWSTs4MKMcOP4CveK2cB7NuynnpGwrDDzbGGaQ0G25VlFyVG2ZRkqsmZJPtUjvuHNc155OSnSej1xjFwtrYLZanLEDtNVTdrbr6cJhmsPiQ3BWhSQ0kkdYnPmVN1FXsiLCp5uxsVWKfS0m1iSokBKbfSJsB21XNgbgkJQQtsoifWLM6zISAMskgjQxqBNfR44rbPncknpGXeXae08PiUMenKmnRIcKEoIAIzSUJsYETyVNuDBsLd5Lkt+vCkBWdZecEqJhI9vhx7qL7Q3aViVtl19tPo5ADYmbjXOo8BHbNfWdxMMDLjzy+EF9SUf/FJApYAS0s4lTuX0z5lbrTafSlQU4gLIjUKQkoSFEn/AMy10zRHYe8aWXmmHCotuphl1ZzKK+qShwjQ9dMW5TrIqDW7uDbIUhKUEZoIcUCM3tR1uPE8am2+2x/8PfRi8K024knKM0qKFKGUZSDeYgG5vHI0JRUkVNpjOneTDtO5HCVL0yBClkkxAAAgm44142j0lejUUJw6gUzPpVhEAD6qAojhrwqdbL2o9+ljFLbbJ9rIrMAkkRAMlXaJnWjh3bS496XGYtlbasy/RM5hnBnLfUyqBE6iKwT6rAnLswuOllTrCi3hwlwJzSpZKALkmIBJFrcZoex0p40LUheHZzJ1SSpJ7he+tududLO0WmmnBkSVAHqAmZCRlJUb2JJivmKxKsQULWkBaUhMjilPs/REEC3HwvWi7MDxgYP/AB48tRdUwkA3ISoiIsTcm9tKL7K31YfC31JKf0dv0kKIhRnI2ArTMpRiI5a0lYl22WCCbZiTxtJsZrxs/ZalYZwtOQpTTrZSlUGZMBY4giFA8LcRXn5OK18jTjnJuhvZ302him3VMNtpLaZKUAOLiFX66oNxBypJuImuW3to7QZwrb4xbhS4oSQ3l9GiYzKSEiAZBuBw51k2ItzOp5pLjKYSYbSJUcoJVm9kFR60fvUb2ntLEPNgLLxHtFshoA5biVBObhPYe6vZDihBVFGTk3sA7M2y+2Xm1YtzOFKShSlkJcy2CwV5ozaxA5cRTZsljGOgJdxaQPreiaUCIBgmB1p7eApYw+KdOZTeHkrdyn0yDYQVQEIJMaCeMQTwojicG+604gsYduZyqaQtJHIAFspBFr9mlN1oibNm0t5itjGtpKVO4UpgphOeFe0BmIyyBcW63Chm5+JxDjzIdYdDaz7RScsQSJI0uBS1sTYymsSHXV5FJMZYJDg1WDwFgVRxPCvu0H8TiMe62gqhCsvtKDQSBAKjMclQL3sK8Mfxoqba0ehcrUaKptjfnB4NJT6RCnJKfRtkKUCLQsj2L2velw9JQVh2XVrLZWBINk5pyqAjrFOYEXPfQH/wBhy2oKxSi6STKG5bE6j2gqb6mO6uuE3UZSEpUQtRWlI9ULSk3AuApWVPDnevdGked59PC9+H338rOJWlvKpRMAXSoZwi1zlUDeRA0tcNiVP4jEtMYhxRKilGZUhXWJKbkaWH/wAjRHYq1NOKWlSVNkGGyMhvYlQS3CTBIm+nGjDzBdjMEoRrmSoqUhX/AKiLDkLcfgZK2VNoL7N3BwqEjM02YuSUhRPaVKmvL2/ez8KFBELUicqUJJBIiyVxkGuotY14353iU3gUnCescxKvRt5RmMZSpxQHMJEdkzwpN3Z3Xw2WcVnW4JT6NBAbQdIUoXURxiBNrxRUBOR7210lP4xQSVDDtg2QhSwVWJlS7aRATYX0tQFe21pSHGsQ4Fg65lSOZEG4jzmmneBhhLTaE4eEpWcxQ2FEoUIOYAjMpJ6ySTxItQz/AA3BoSH2Q71lKbSVhDaUqjNGUqVIykXMX0pNMNo4bU2lignOXsQuf1cOq/lkXzA8tYrfjttYvZ6FKeV6YrcKUhxKkwAJzJI4ERYSLa6yX2bgHXG1qWENuG7S0EAJUCCDGbmANCImRR7ZGzQ2WVLeHs5VsqAWgq6xSEqNrFVoEnS9CmlkSaFDdbf1WKxaGXG0JQrNKkqVIhJVxkcKNbe6QGmHWm8EhKpI9I7k9IrLOjQUesqJM6cudYd6NoI/xINNIYR+jpQtSj6NpOYkKIWoCSYAEC91V92ivZ+YYhT2HDiLltkuSskgEjMAFQCqwHGeFTL0iuv6aMR0h4grKW8Q04OBDaQqOAWlSgpKuzytS9vB0g4ovFLGKcCALq9G0jrROWBNtBcn4ULxLuDW2AkS6FjIokCUn6KwdYOh7awqx6QCgoSYt7QGk9nhRSlsFhLaz7mJQcU7KlqcLaiEwISlGWYsnXxvS/jE+ye2KdMDtzC5FpS46gutBDiFtJcaKgnKFjK4Fg9utbdndHOHxLLTicS7CwCQEIMK0UOdjNeefFJS7Ht4uZderE7o5ZSrFdZOaEix9n20ST3Afk1acKnOoqlEnkVad01Gujuc7sZZKUCT3klM6iQNeYE1RP8AGA2kqIEJFwDKrczoPzavfHR4p7Cm1cQEKKChKlKyDqgx7aVEG/ITRhBj6qRHEnz1vxpQfxgzNhUEZiZveEmDr291extbM4esEgAGYkQc1jeQAUxI56GqQPbSXIMZDaNSPDxpN28qMOFFMFKQSQoe0gARHG6ZHyownHqtJbvFysgd+k+EUG3he9TGvVUDwB4cjA5Ty8KjOFJzai3VEBKEycxWRKzImIJypF9Im2tdMeyt1QcWvrgAA5UWgWsAAKzYdwpJynqzaxkWGtdRjzBzEnl1RHbMi9SMUiPZ3wzBCQVKk3vNz/blWxlInie4mgh2qYi2vKtDONKgIzdoBEdlpHzp2iUE8W1IIGYW5n51wwuLKfSCcueAJhJkmDzExNZgJ1B8Ak/OseYBaddRPDieXCg0mqEnTwUrZKM6JWReLZiI0ECNBRfEMAwBFgR7Wtr8jNJ2z8ZKISpUTpkUY0m4Xetr+1SlCljMViIJMC6rynOSfaPDlTCbU4bKSrrhKnEgJDhJBukkDNyuZokrGezBN+Ob8TQXaG2glrRNnEG4HG3Hu1rL/jE+iMHKVhKik3ggwB4weArjgrvNiE/ozigZWEkgKg3EmKC7jtZWAoZYUVklUK0KQAATGida8bXcStpQBvB9rX3+GhNY9gvLXhcOhCik5VJhKR1sqlSonX+9F+CWmPmExpMDOsRyhI8CE192moLCcuIcScyTBWcpuLGRInmKWApSQAHnZJvwjzr8dou+kaAWqTKlFWUyElPVsLWJ51xA7s7EEdVTpyyqesIFyBBtwgUSXiUKBhax23I94ikTEbTKVLlV88WCdCBpbnNEsHi/SNkhTspJFliJ1EJMRaJvXYKfMXtL0Dq2iAoqQ6ppY6qU5i0XJHNQbIMayQbE11wCXMgnM2CSUpGSwmQCQJnnQTFHNiWg6VZSlftiIGXWQfzNFGG8GEjN6NXGSVmD4mO4iJrlKjmrCD7qgAElwExex9wE+6sbwcbQhGcKHpVqJKRMlJ4ZeSO+hOLxiEqb9GlKeusSlZ0gREHq34HnXTE7wypoEmPSKzEE6ZPxnzp2Chrbxqgj2v8AZm+VYdoPLKDmSDHWSfRqZVKbghQJEg9goe1tdTr6GvWJSUqM3mwkW8DXdIzRmWbzcggzyIC5B8LRxqNpbKl/CZ7QGV95KVZ5cKpJJJBkgniT1ta9ISo/R/2fjX7eEZcW8DJsggpMC4SZNuXdesYxXIHxWquixG4tG1ov9UD5V9yEEweJ4AmuK9o+qSAkJKVElYK8ypAhJkxAgkQBqazp2koLCiZggwoyk3BgjiOyrZKN6kK4k+JAqi9EuNkOtLUDCgpItafagjunwNTl1+XylYaazKJko6iZvaJOXlrwohsnHusOOfoy0qWkJKVtJBB4QARcdY8OFZcnyVGkcOzn0av5XXBMdQE6aBUGJ49ambbGJICkmOsCNeJsdLCPClHo8cjEm8EtKixJJzIMAATpNPK8IFKKltrJ0AEAAc7n5CJPOuWiS2CNpYshA1sQRXzCPqAzpgz/AHFzp/U162w1CbJI71A/KvW6mBW4wDmVEqgBRSAEkgaHvqoIe2G4VuNoWD11pSSkgWJCbdXW/hR/e/dZpGCfdT6XM0grTKkATbUJTB1NCdmYNTb7OZIMvNQr6Q641MyRFOm/ao2bizyZUfKDQeGJZRCGGwCRexggHQhI873tXDajwUbAJAHDS+n57a/LlD7v2iREaKAkXsRX51oqkxHHn50myAPEPRWzZmIM9XXt9/urE8zLgTzIFqJ7LwUosDM/WiuODLK5u4kTIMkXvyi/ujyvg2ioenGW4BTr26+86VrCV2BEnmT8oie2sOIQQVm/tIBM3HEkeY8666O2MbF2iCAC2ZiTliOQ156fGuyWCATCMpIMgG95EWArhsxSykphKre1orx5i3ZNE1tlKQtRzJNiAbCRExxInUya6mS0At5MR7A5kEx2TNb8OkqbShIzGUlKYGgkkq7wLc9aFO4VTuLbQTYZh70/IinbB7CCWrdUzOYk5p56j3nwqogrYnqoUCE9VN8sRygiIPf2US3UCU4TDqF1QsxA4KMgHn1vdXDb+YIWPbURqki/YoCwPdrevO561HDspSQmEucAcwzAieOp7NK7IsBLabBJBSbgwoGAE8QfDj/ShLr0qtIyJIkyJm5Vfha1G3MGon6KbGSCq+p0JgX79aE7UaDbLiySSE6kyf7UWcA/0wLdUb8PcBRzZOJmRe6iQZgTlEp8hPgaC7A2TnSFHVXYPnTMNkqR1kLggd/uJj3VaIDsYEl1AMlKQskKJP1ZF9NYijGJaAR1QgZRdSrgHkAbE87d1LOPdWnEgSAoNKUIkicyLgHu0pmcNjmTBQOBhuPrSb5j5/NIjF7EMiygoKIJJhMAaCfHlwisTuIEoB4rme4UcfQXG1dYEDQJ0FxMceFKzUqxASb5Uk37+NcQNIA9IF5lSQYuonQjNYyLxW7BYIkjruIVqD6QqSrnE6HsNeMM24lWcpQsRBnq2I4E2EWog88kJBTadQYGUi4IAFydJEi9VnIn+0cTONczwQYQTEaBIBjhECuw2MkIyk+sOYpvaEx/fx7KFYtc4lwg2K1QeyTFEVpVAvcCxvbsHKoJmXaJCAGx9Eyo81cfL86UNz3rVjWiNbmsrLUmO2oUOYR4OBJX7TcX+skXA7/zxJo3h1pDWJcCbrZz2PsHqjUdp40MwuyerY+CSY8b6V8xDqW0OBSxKm1AcibWT+NWiJ5OG4j2XHM9udPmhXzAquHjUZ2Yr0WNZOgDqD4EifjVjK4nuowdxFNUwDvCi0126PzOEB/ecH+9X41k265Daj2E+6u/RiZwX/cWPun50lsPg14hs9UpsUwQeIIuDcQb0i7/AO+2NCFYcvyh1JSsejaEpOokJkeFP2IVAqN7/YnNiyNcqQPO/wCFF7Kj2pWZYV9dCT43/pWoJ6podhl+pZV3pP5/lre2/a9SRECMEicWgdpPkCaNYFqFODktUec/Og+CMYtHaT8DRtlUOr7wfcKfhGaVp08qFPpBS4eJUeXCI+FFXDaTQllyWlHnPx/rQ8KtjLsMjKPCiGJNj2zahGwF9UUVxOlMIvbHI/Tk9YWMRHWEAceIqnMpGTh5VJdiYidoD2TK1CwIVx14HSqo07ahBCkAN5x1CYk39wJ/PdS/uFHoSfpCRRffDaJZSlSRKs0ATHDU8x2WmgG4jvUWOS/wq+neDs0ePZSvvWuMOv8AeUB7xPwpkS5CZpP30f8AVpHNc+41xxv3TEtDu/pTMUCw56+FLW5CZZSfzrTWEgnuFU4mu82II2hlBgFKUHxOY/KnRnESk5jMpGoBqe7yvztFw8nAnyyj8aeMG5KDY+zVRGZ8YkDrJEEC45jjSjs1yccscCCPKKbcSsZPdc0k7AXOOSTopSvn+FccUhjDAaiYjiB8RXLbICEZsqUpAmwEmAT1j4VrDgC+PDQn4TQve/Ef5Z0/ux5wPDWkwolrauvPMzTIhUpHfSwDemTAGU0YikZtsJAyEcx8aHYNMun7R+Nb9uL6ojnWDZqvWjvrvS+De0zKYOnLn38+6l3ef2mwOR+IprbV1RSlvIr14HJPxJpS0COzPtckOSNYB8fyKsKX8yArgpIV5iaj21jKx9kVVdgSrBMH/pI+7FY8X1NuQE7xK9Sv7J+Fa+jP9h/7i/8AjWLegQwvuPwop0fpCNntG/WLhsCfpkcB2Votg8GTEr6tRDeDE+kxLq/3yB4dUfCrTtLFpS2SSRAn2FWgd1Qdapue+iyoL7OVOFUPqLnzj8TWpDtqx7CEtPp/dB+9XgPHLVqyH1lX+Za+2BRx9eV1XcKW2F+vaP8A1E/EUf2qYeP2U6VURnd/EerN+FC8G9DSvzrX3EP2I5jjauWzwChYPH48OFRoqGHdx0276P4myT4fKg27GHI4ZrCw1/oKL7VeCUq5gEwLxb6R0B7NapBI3bVONbOsrPvCqrjaCBeo/umIxjB4Zx4TIq0+iEcUmLEaH5GpE6Qg7/K67SftGJ1IiBew40J3Dclx0doPPn+Faek8wtkcSFG/eBI5TQ3cBXrnB+6PifxrvS+FCcT6uOVIm+6+s2O8/Cn5Q6pqcb8u/wCYCeSfiT+FQ4a9wG5wiT2q9xNMzaYpd6NVA4Idi1j3z86YdouhGHecH0W1m3YCapxFX3vSYgr+s6T5qqibPV1O2KmuBcAdbzaBSZ+dUdDIKSGznSeKTm8408aqIzLjnZSYnT8nupS3XE41gfmcqvnTPtJGRsrXKUpSYmxUeAA7TSnsn9tZgx10AEdw0rmcimtzn8RNBt+XP8ss81JHvn5UYL6ku3SVfvJ4/aT8x5Uv7/LKMMEGJU6DxsAlWvutTkGJPRrR/Zx6vhQECjGz3RliQD2mPEUIjkcttHQVk2cfWCeddtqq60SCezSs2DV1vGu/Yvg5tvSARcRqDNKm1lTiFeHwomjH8ZE8VD5iJNB33MzyjziOA/pTkCJ02kesO4VWN10q/QWAJs0mwCVHnfMITroT5VJdpHrJ+zVzwOG9BhW2yZyNpTaTJCQLd5rHi0a8ghb6YlQZUCeMfRnxgWpp6Pv2BiANFDW/tr7KSN/Hz1E+ykqJA1NtSTxN+4e+nDo0dP6A3m0C3ACNQM035iSaa2H9QhvkrLhHjb9WqPER86iBFXTfLL+gvlWno1ecdX3xULJovZUF92NXuPqj+ffXhpk5b8uQPyvXTdZcF48mjf4V+DHVty4U1oD2DVqIdRzCgfeKZNrD1wPNI9xIpdbRDk8BN+EwfnFMm1P/ACTEEpmfL8TUi8tFaxZjxKJT4Vy2Q2TJiRI8fw1rS4erX3YJgKPM1z2ctBzYS9Q42CR7K0pzEdhEiR2i/ZRPeXEBGHUVEFWQ5eBVPZrxr5uy0ZMgG/EaeI4Vy32AQwSoDOuEg/Enwt49lcwoTd3VRjGZ+i4nynTvq1YVMaSLSL9U9sVEtmrCcU0eGdHd7Qv22q34MWCTw0PMcKMNCkTLpWYPpWlHiFg349X8aH9HTUvuRwSn4mjPS2f2cdrh+4KG9G7AU67IB9gQR2qv7qR3hSMRhxk0nTl86j+9b+bFufuwny/vViOESCYABtoI+FRPbi5xLxF/WL+JFcRD10WOzh3U8nT70ppn3pT/APzsV/CVp/ek3oodviETeUKHksH5U/4hkLYdb+uhafNJHzqFIMyDmHfqapmyNneryIWEL+kQIURyCuVTXBNlTiQeJA94mrDgGfVpEAq5j41USQk71sqDbmY5ogBZ1IkWPPvpcwjkYpki0Kb+Ipk3/eMpSPZBM9qoufCl5qMzCvpBSZ7RKSPnUeyrRVc6kuzEpiZA/IpQ6TD1WrzmWs+4D500NN6A/VBHvkUq9JapQx9pfwTWktBiIrd62NGNUieYE+fCsbQonh3IEagaTQiNmHFaiTJ7or5hzc15xM5pNfmD1qPpfAikT2fA1jd9u3ZrWxrS3ly7qyYj9Z4CtJaCjWpj0mIZR9ZSE+agKuWLV1VVGNit5sdhexxv3EH5VXcc9CDWfF9RcmyX7/L9c2P3SffT30ctZdntH6xcV/uUP+NIG+hzPI7EfE1RN0ExgcMP+kPeSfnSX2ZP1O++pB2fiAf/AE1Hx4VD2zVo3yV/kX/sR5kCo4pEUWzkEdhqhGI+wkf7jXdR6tZNmKht7uR8TXVTlqa0F7NGz0oKCCetJtaiO17JaHIfAAUtJwylmBF5ibaaxTBtmcrU/V+Sazh9maT+qMxVavexz1fz21nUbV22eq9udN7M/B63bV1ZPdQ/pBTLPM5kju1rVsGYrFvsJagxdSfnVloiE/AiXERqFp7tR86t7FrcBpUKwSZebEarSP8AcKuiTc0ICkTvpaHWw57HB70Vx6M7Bw81pHkP6106VzfD/wDd/wDrrn0fGGp5uK+CaRPCg+l61RDbQjEvj/qr+8asIe6x7qju2XJxLx5uL+8a5nIZuityMQ//AAx94fjVNwrlxUv6MB6588mwPNX9Ko+DdgSdAJqF9I3gURjMvALUPImqthnYSO61SjYzmbE5uZUrzP8AWqWhRCRc6fKlEMtiVv0uHEAaAK87XpdZUfSI7Cj4ije+y5dR9k/Gg2yE5n2xqStI94/Ci9iWisrV1h3ClHpK0Z+0v4IpsiVT3fKlDpEFmftL+CK0loERMb1re2LVgbra0qhE0ZkxftV5ZPW8a6uIk14SmFCh+wqwb0VlxXt+FaGjWfFaitXoCGHddicbh+xYPkCflVN2gJT+e2kbdjDximjyn7pp2xy+qfn40OPRJZJrvK3L86dUfE1Sd3EZcOyDwbQP9oJ99Iu1kZ1zGiYqgYUZW2x+6n4DSrHbLeAZvw5GDc7cqfMipW5h58xVL33MsAcCsHyCjSK2rikpEXEn5VnLZUcDgi0HUzIIRf8AmrkNKKYsBTJX9IgX7jf3z50NTZNaR0Rn3CNnKFCLEwJFFtvK/V+I9wpcJBgRN/jTLtz6HYT8qEFlsc3aSBjhrps28d9cibV12ZoO+tGZjtsdcQI5Vk3tHq/EfGuuzV3rPvOv1Ud3xqT0dHaAOwWM2LYH/USfIz8qrbatamG6Lc41rszHySqqeNKy4tGvLsn/AErN9TDq/eWPMJPyrjuKPUJ/iLPw/CtHSsfVsfbV92vO5yIwzd4spXmo++tTLwZ3F2UeQFRdxcqJ5kn31YsS56tY0trUbFQqHvo2YgYhccGx49Y05Y5WXCPqGoaXHglVLPR41GEdVEZnPMBKY+8aY9qK/wAi6Txbc+6RXeHekq3ZgOkngkfGqUU9Qd1TrdZEqWexI99UJaoR4UohexA3xVLqfsn4182QofpDQHFY4D8K+b23eRH1f+Rr1sVB9O1IHt8wbweVB7GtFBQnrxNrfClrfswy2ZIOZWk/VH4U1NtzE8u7hS1v8mGU9iTx5lI0rSYIk+bFa2hWVsVpZFGI2aF4A+jDgukkgxqDMX7DWFdlCmPY0KZKToSoef8Ael/EIIcg6i3vNZ+jvB1brlidRXdIrhiD1h3Vs9GaLPh9222UoeBXIA1SIk5R7U6XPu51wxz4KYHGl7Z+2n3HWmlKKgtSUgawLD3a0zbd3cWwyXcwUlOvUEgGwvRTSQVFmLZGxG8SpzMSCgIPVANjm5qEezRdbghF+ApOwu1g2SRmmI4AHjeIpla2a680h2AkLEgEA20B04i/jXdol6s643ZyH+qskBIKpBSOB+sRb8aD4jdnBgkLdIiLy2rv0JnuF6GbQ22vMQltPV6slRgwSJgD51mxC3nUD0QIUPaIQlQvoACTl7yaNoLjLwybwsNoMMrcW1EDMMt8wMgCYEHjQVw9Wi+J2UsNqW44tRsOsqwlQA0tJuaHrwpy6+5X4UkJJo9bPfhAEK1NwCRXbHOZsqrwZiZHKa4YMwkjmqPOOdNW9GzFKUyhttRQhuAUAESSSbTPAVE8iYpnQ11wBsO810xeCKBCwpJIMZkxPvr7gdkLUmQBa8TBPjaraJQwbMfgjhevW8/6u3Z8RXTAbtOqTIbJ/mV/+hWDarudo2UnKSmCRqkwfpHiDUk00dFZR83NR/nEfZX8I+dUf0oippu3tFLL2ZQWSRkSEDMSSR2j405bYScOz6R1LqUxmzRPnCjHvocVKJpy32FjpQdBSx9pR9ya27rIjDNiNEJ1niAePfQnaOJbxHoylzMATYzIBA1kDWBwovgHhkhKwSDoEkECOUjkKfpn4EsRGVfaD+fdUfAqsPlQGovIvby524Ul7Rw6WFcBJ5T5VJOipDLucvLgLn2nFR3AJHyo3tJwHBvAnRtf3VUL3Q2YvFYVIYbUpKCcylHKlSpzEI61wJA0r9jMUiV4ZaXUkgpUYAEnSDmk61fCVkUd0G5JtqpI8r0+YxJDZ7RQLZGFbw7ikAqISZki8wB2Wn4Udf2kgpggxzymmgsnO8SpxCO4feNddjJ/zDR/f+Su2uG330nEFRkQBAA4d9aN2oXiEawklR8En8az9H4UtgdST/e1KHSB1kaxlSLfzCnNcBFjPCKR9+FBbqGRMrSkg2IkFVlcY427KU2GIks1qTX3GbMUysoULiNDIvcXr0hk8vhXREwhsXHBtKgqIJ4kDhWXbeKQvEAtnMkJAmIveZ5mTrQ3EJObSu7GFNlKt30byWjsBWV/2q3Bm2o9/wCFemNjOOyUgGNb0ptJWyJZG/cXAqfxqF5klDJzqKSdSIQO+RPgarrwQ8y40RmSpJSod49xpA6Ov2R3+J/xTTfhf1I7qC0VkVRhgp4NelSJWETJ4qyyRV+UwhDSG06NgJE6wBE+6o5s79vb/wDcJ+/Vh257KaK0UhW8LOTFvpzpEOLgE3AJke4itW7zg9IlGYXk2vaL99ad7f2x3vT90UOwn6xHeK5bOKBsvDpUoNgAg3VN7dtOWE2UzB6gJjSKUN3vpfy/Om/Z36o1qyH857fwXo8c8gKCgl9Y1v7fx4VfNzMIChbigVEwnmAAJJHebWqIb1f6hiP46/vVYujn9iR9pXwTROAvSvgGw2y6AOq4pItoVJn/AI0o7oKU9iMqRKE3WrlyA7yI86cOmL9hV/Hb+6ul/ot/UPfxB90UTio7OKRA4++pz0lYcIxJyAgOAKIuOsfaMdpE9807bI9pXeKTt9P9Rb/9ur4qq1aoqdMBbnMA7RYCuCiqONkmPfFVjfdCV4B9KgCPRLiL6JJi3Gpdux/qbP2T8apW3P2d3x+BoJVgUpXkgTWLh1OW8kCO+1hz0q67mbGDbA9IBnN1Tw7PDSozsH/UcP8AaHwNXTAaJ8KaCe99MAhWz3cqRLYDiTlmFJ/EEjxqA7fxIWDP0V8O4ya/oTev9je/hK+Br+bcV+tc+0r4muZD+j9wsKGtnsJSNG0zFrq6x96qlG/2OybXWhJsfR6dqBqaq+xf1KPD4Co30j/6q73o+6KrKFd3tiqdecWskJMBImxj6R4XPuAp5wO5jCknNmVY6c/Cg2z/ANWaccP+qHdURD+btqBSnVHw0PDX30Z6O2ivHNN54z5gqE9aAM3VPC4FYsb+sX9tX3jW7o3/ANWa/wC59xVQ4p29mxC02t1EHKknKsagXmR+RUo2vjVurQsISkoBAyGZ75qyb0/sLv2HPuKqCNaeFc2yaHPYG7v6WfSvogG2p60WzRMcI8Ke9k7h4KOs0FnlePjWPZv6hH2E/dFMWy/1Y7qsUUgu3MCljFPNgKIbdUkTrAUYm17RTT0b+jfxgSpOYBJJBE3JCR8TWLen9sxH8RXyop0XftTnc3940HsQ59J+yGjgnFoQlKkgRlAuJHLjepRsnbKmUqTkMk2sarO/v7C93j5VI2qrVkuj/9k="/>
          <p:cNvSpPr>
            <a:spLocks noChangeAspect="1" noChangeArrowheads="1"/>
          </p:cNvSpPr>
          <p:nvPr/>
        </p:nvSpPr>
        <p:spPr bwMode="auto">
          <a:xfrm>
            <a:off x="1524000" y="-846138"/>
            <a:ext cx="2590800" cy="1762126"/>
          </a:xfrm>
          <a:prstGeom prst="rect">
            <a:avLst/>
          </a:prstGeom>
          <a:noFill/>
          <a:ln w="9525">
            <a:noFill/>
            <a:miter lim="800000"/>
            <a:headEnd/>
            <a:tailEnd/>
          </a:ln>
        </p:spPr>
        <p:txBody>
          <a:bodyPr/>
          <a:lstStyle/>
          <a:p>
            <a:endParaRPr lang="sl-SI">
              <a:latin typeface="Calibri" pitchFamily="34" charset="0"/>
            </a:endParaRPr>
          </a:p>
        </p:txBody>
      </p:sp>
      <p:pic>
        <p:nvPicPr>
          <p:cNvPr id="15364" name="Picture 6" descr="http://cdn1.siol.net/sn/img/11/057/634343312067836406_0.jpg"/>
          <p:cNvPicPr>
            <a:picLocks noChangeAspect="1" noChangeArrowheads="1"/>
          </p:cNvPicPr>
          <p:nvPr/>
        </p:nvPicPr>
        <p:blipFill>
          <a:blip r:embed="rId2"/>
          <a:srcRect/>
          <a:stretch>
            <a:fillRect/>
          </a:stretch>
        </p:blipFill>
        <p:spPr bwMode="auto">
          <a:xfrm>
            <a:off x="3881438" y="3786188"/>
            <a:ext cx="3905250" cy="2667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121</Words>
  <Application>Microsoft Office PowerPoint</Application>
  <PresentationFormat>Širokozaslonsko</PresentationFormat>
  <Paragraphs>9</Paragraphs>
  <Slides>3</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3</vt:i4>
      </vt:variant>
    </vt:vector>
  </HeadingPairs>
  <TitlesOfParts>
    <vt:vector size="7" baseType="lpstr">
      <vt:lpstr>Arial</vt:lpstr>
      <vt:lpstr>Calibri</vt:lpstr>
      <vt:lpstr>Calibri Light</vt:lpstr>
      <vt:lpstr>Officeova tema</vt:lpstr>
      <vt:lpstr>SVETOVNA SKUPNOST</vt:lpstr>
      <vt:lpstr>globálen  - celoten, skupen </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SVETOVNA SKUPNOST</dc:title>
  <dc:creator>Uporabnik</dc:creator>
  <cp:lastModifiedBy>Uporabnik</cp:lastModifiedBy>
  <cp:revision>1</cp:revision>
  <dcterms:created xsi:type="dcterms:W3CDTF">2020-03-21T18:25:56Z</dcterms:created>
  <dcterms:modified xsi:type="dcterms:W3CDTF">2020-03-21T18:27:39Z</dcterms:modified>
</cp:coreProperties>
</file>