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bhfSieG5oo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ka.si/gradiva/zgo/srednji_vek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DRUŽBA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Srednji vek</a:t>
            </a:r>
          </a:p>
        </p:txBody>
      </p:sp>
    </p:spTree>
    <p:extLst>
      <p:ext uri="{BB962C8B-B14F-4D97-AF65-F5344CB8AC3E}">
        <p14:creationId xmlns:p14="http://schemas.microsoft.com/office/powerpoint/2010/main" val="3085071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Od tu dalje je snov za sredo 1. 4. </a:t>
            </a:r>
            <a:r>
              <a:rPr lang="sl-SI"/>
              <a:t>2020</a:t>
            </a:r>
            <a:br>
              <a:rPr lang="sl-SI"/>
            </a:br>
            <a:r>
              <a:rPr lang="sl-SI" dirty="0"/>
              <a:t>Celjski grofje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Celjski grofje so bili ena najbolj znanih plemiških rodbin v evropski srednjeveški zgodovini.</a:t>
            </a:r>
          </a:p>
          <a:p>
            <a:r>
              <a:rPr lang="sl-SI" dirty="0"/>
              <a:t>Bili so nemškega rodu. </a:t>
            </a:r>
          </a:p>
          <a:p>
            <a:r>
              <a:rPr lang="sl-SI" dirty="0"/>
              <a:t>Pridobili so si veliko ozemlja, zaradi porok z drugimi plemiškimi rodbinami in zaradi številnih vojaških uspehov.</a:t>
            </a:r>
          </a:p>
          <a:p>
            <a:r>
              <a:rPr lang="sl-SI" dirty="0"/>
              <a:t>Na vrhuncu moči so upravljali več kot 100 gradov.</a:t>
            </a:r>
          </a:p>
          <a:p>
            <a:r>
              <a:rPr lang="sl-SI" dirty="0"/>
              <a:t>Središče njihovega delovanja je bilo Celje.</a:t>
            </a:r>
          </a:p>
          <a:p>
            <a:r>
              <a:rPr lang="sl-SI" dirty="0"/>
              <a:t>Kovali so svoj denar.</a:t>
            </a:r>
          </a:p>
          <a:p>
            <a:r>
              <a:rPr lang="it-IT" dirty="0"/>
              <a:t>V </a:t>
            </a:r>
            <a:r>
              <a:rPr lang="it-IT" dirty="0" err="1"/>
              <a:t>grbu</a:t>
            </a:r>
            <a:r>
              <a:rPr lang="it-IT" dirty="0"/>
              <a:t> so </a:t>
            </a:r>
            <a:r>
              <a:rPr lang="it-IT" dirty="0" err="1"/>
              <a:t>imeli</a:t>
            </a:r>
            <a:r>
              <a:rPr lang="it-IT" dirty="0"/>
              <a:t> tri </a:t>
            </a:r>
            <a:r>
              <a:rPr lang="it-IT" dirty="0" err="1"/>
              <a:t>šestkrake</a:t>
            </a:r>
            <a:r>
              <a:rPr lang="it-IT" dirty="0"/>
              <a:t> </a:t>
            </a:r>
            <a:r>
              <a:rPr lang="it-IT" dirty="0" err="1"/>
              <a:t>zvezde</a:t>
            </a:r>
            <a:r>
              <a:rPr lang="it-IT" dirty="0"/>
              <a:t>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462" y="3783303"/>
            <a:ext cx="2078916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55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Srednjeveška mesta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Zaradi varnosti so bila mesta obdana z obzidjem. </a:t>
            </a:r>
          </a:p>
          <a:p>
            <a:r>
              <a:rPr lang="sl-SI" dirty="0"/>
              <a:t>Hiše so bile lesene in tesno skupaj. Zato je večkrat prišlo do hudih požarov. Spodaj so bile obrtne delavnice in trgovine, zgoraj stanovanjski prostori.</a:t>
            </a:r>
          </a:p>
          <a:p>
            <a:r>
              <a:rPr lang="sl-SI" dirty="0"/>
              <a:t>Na glavnem trgu je bila cerkev.</a:t>
            </a:r>
          </a:p>
          <a:p>
            <a:endParaRPr lang="sl-SI" dirty="0"/>
          </a:p>
          <a:p>
            <a:r>
              <a:rPr lang="sl-SI" dirty="0"/>
              <a:t>Mesta so bila zanemarjena, ni bilo kanalizacije, odpadke so metali na ulice. Zato so se pojavljale smrtonosne nalezljive bolezni, npr. kuga.</a:t>
            </a:r>
          </a:p>
          <a:p>
            <a:endParaRPr lang="sl-SI" dirty="0"/>
          </a:p>
          <a:p>
            <a:r>
              <a:rPr lang="sl-SI" dirty="0"/>
              <a:t>Razbojnike, tatove, požigalce so strogo kaznovali.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09899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256" y="699482"/>
            <a:ext cx="3371850" cy="135255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953491" y="2236124"/>
            <a:ext cx="2768138" cy="37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srednjeveško mesto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070" y="622935"/>
            <a:ext cx="2533650" cy="1800225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670858" y="4131425"/>
            <a:ext cx="5976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Poglej si spodnjo povezavo:</a:t>
            </a:r>
          </a:p>
          <a:p>
            <a:r>
              <a:rPr lang="sl-SI" dirty="0">
                <a:hlinkClick r:id="rId4"/>
              </a:rPr>
              <a:t>https://www.youtube.com/watch?v=ZbhfSieG5oo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60403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Zaključek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Poglej si spodnjo povezavo. Preberi in mogoče boš izvedel še kaj zanimivega.</a:t>
            </a:r>
          </a:p>
          <a:p>
            <a:r>
              <a:rPr lang="sl-SI" dirty="0">
                <a:hlinkClick r:id="rId2"/>
              </a:rPr>
              <a:t>http://www.facka.si/gradiva/zgo/srednji_vek/index.html</a:t>
            </a:r>
            <a:endParaRPr lang="sl-SI" dirty="0"/>
          </a:p>
          <a:p>
            <a:endParaRPr lang="sl-SI" dirty="0"/>
          </a:p>
          <a:p>
            <a:r>
              <a:rPr lang="sl-SI" dirty="0"/>
              <a:t>Odgovori na vprašanja iz učbenika na strani 89.</a:t>
            </a:r>
          </a:p>
        </p:txBody>
      </p:sp>
    </p:spTree>
    <p:extLst>
      <p:ext uri="{BB962C8B-B14F-4D97-AF65-F5344CB8AC3E}">
        <p14:creationId xmlns:p14="http://schemas.microsoft.com/office/powerpoint/2010/main" val="58836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NAVODILA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Pred nami je spoznavanje srednjega veka. </a:t>
            </a:r>
          </a:p>
          <a:p>
            <a:r>
              <a:rPr lang="sl-SI" dirty="0"/>
              <a:t>Poglej si diapozitive in si iz njih izpiši vse, kar je napisano. </a:t>
            </a:r>
          </a:p>
          <a:p>
            <a:r>
              <a:rPr lang="sl-SI" dirty="0"/>
              <a:t>Zapisa na diapozitivih, kjer je pod vsako sliko zapisano kaj slika predstavlja ni potrebno prepisovati. V zvezek prepiši snov.</a:t>
            </a:r>
          </a:p>
          <a:p>
            <a:r>
              <a:rPr lang="sl-SI" dirty="0"/>
              <a:t>Po pregledu predstavitve in zapiskih si preberi snov še v učbeniku.</a:t>
            </a:r>
          </a:p>
          <a:p>
            <a:r>
              <a:rPr lang="sl-SI" dirty="0"/>
              <a:t>Začneš na strani 87. </a:t>
            </a:r>
          </a:p>
          <a:p>
            <a:r>
              <a:rPr lang="sl-SI" dirty="0"/>
              <a:t>Tudi tokrat bo označeno, od kje dalje snov nadaljuješ v sredo.</a:t>
            </a:r>
          </a:p>
        </p:txBody>
      </p:sp>
    </p:spTree>
    <p:extLst>
      <p:ext uri="{BB962C8B-B14F-4D97-AF65-F5344CB8AC3E}">
        <p14:creationId xmlns:p14="http://schemas.microsoft.com/office/powerpoint/2010/main" val="368801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Naslov: SREDNJI VEK</a:t>
            </a:r>
            <a:br>
              <a:rPr lang="sl-SI" dirty="0"/>
            </a:br>
            <a:r>
              <a:rPr lang="sl-SI" sz="3100" dirty="0"/>
              <a:t>Podnaslov: Kako so živeli ljudje v srednjem veku?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Konec starega veka rimska država propade.</a:t>
            </a:r>
          </a:p>
          <a:p>
            <a:r>
              <a:rPr lang="sl-SI" dirty="0"/>
              <a:t>Začne se množično preseljevanje ljudstev, tudi naših prednikov – </a:t>
            </a: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Slovanov</a:t>
            </a:r>
            <a:r>
              <a:rPr lang="sl-SI" dirty="0"/>
              <a:t>.</a:t>
            </a:r>
          </a:p>
          <a:p>
            <a:r>
              <a:rPr lang="sl-SI" dirty="0"/>
              <a:t>Glavni vir preživetja je kmetijstvo.</a:t>
            </a:r>
          </a:p>
          <a:p>
            <a:r>
              <a:rPr lang="sl-SI" dirty="0"/>
              <a:t>Kmetje so bili nesvobodni, bili so </a:t>
            </a: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podložniki</a:t>
            </a:r>
            <a:r>
              <a:rPr lang="sl-SI" dirty="0"/>
              <a:t>. Svojega gospodarja so morali prositi za dovoljenje npr. za poroko, preselitev,..</a:t>
            </a:r>
          </a:p>
          <a:p>
            <a:r>
              <a:rPr lang="sl-SI" dirty="0"/>
              <a:t>Gospodarju so morali dati tudi del dobrin, ki so jih pridelali – </a:t>
            </a: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dajatev</a:t>
            </a:r>
            <a:r>
              <a:rPr lang="sl-SI" dirty="0"/>
              <a:t>. </a:t>
            </a:r>
          </a:p>
          <a:p>
            <a:r>
              <a:rPr lang="sl-SI" dirty="0"/>
              <a:t>Po Evropi pa je prevladujoča vera postalo </a:t>
            </a: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krščanstvo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45843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963" y="363768"/>
            <a:ext cx="2305050" cy="19907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153" y="420917"/>
            <a:ext cx="3848100" cy="18764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584" y="3028258"/>
            <a:ext cx="5715000" cy="31623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2161309" y="2521786"/>
            <a:ext cx="3956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kmetijstvo v srednjem veku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1725583" y="6292735"/>
            <a:ext cx="688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razpon krščanstva – najstarejši samostan na slovenskem</a:t>
            </a:r>
          </a:p>
        </p:txBody>
      </p:sp>
    </p:spTree>
    <p:extLst>
      <p:ext uri="{BB962C8B-B14F-4D97-AF65-F5344CB8AC3E}">
        <p14:creationId xmlns:p14="http://schemas.microsoft.com/office/powerpoint/2010/main" val="1798675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Karantanija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V srednjem veku nastane država </a:t>
            </a: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Karantanija</a:t>
            </a:r>
            <a:r>
              <a:rPr lang="sl-SI" dirty="0"/>
              <a:t>, nastane v 7. stoletju. </a:t>
            </a:r>
          </a:p>
          <a:p>
            <a:r>
              <a:rPr lang="sl-SI" dirty="0"/>
              <a:t>Večina Karantanije je bila v Avstriji, manjši del pa v današnji severni Sloveniji.</a:t>
            </a:r>
          </a:p>
          <a:p>
            <a:r>
              <a:rPr lang="sl-SI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Karantanska bivališča so bile preproste lesene bajte – zemljanke. Mest niso poznali.</a:t>
            </a:r>
          </a:p>
          <a:p>
            <a:r>
              <a:rPr lang="sl-SI" dirty="0">
                <a:latin typeface="+mj-lt"/>
              </a:rPr>
              <a:t>Najpremožnejši so bili vojaški poveljniki, ki so kasneje postali plemiči.</a:t>
            </a:r>
          </a:p>
          <a:p>
            <a:pPr lvl="0">
              <a:buClr>
                <a:srgbClr val="A53010"/>
              </a:buClr>
            </a:pPr>
            <a:r>
              <a:rPr lang="sl-SI" dirty="0">
                <a:latin typeface="+mj-lt"/>
              </a:rPr>
              <a:t>Imeli so poseben obred.  Z njim so izbrali svojega vladarja.</a:t>
            </a:r>
          </a:p>
          <a:p>
            <a:pPr lvl="0">
              <a:buClr>
                <a:srgbClr val="A53010"/>
              </a:buClr>
            </a:pPr>
            <a:r>
              <a:rPr lang="sl-SI" dirty="0">
                <a:latin typeface="+mj-lt"/>
              </a:rPr>
              <a:t>Starodavni obred </a:t>
            </a: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ustoličevanja karantanskih knezov </a:t>
            </a:r>
            <a:r>
              <a:rPr lang="sl-SI" dirty="0">
                <a:latin typeface="+mj-lt"/>
              </a:rPr>
              <a:t>v slovanskem jeziku je v karantanskem času potekal na </a:t>
            </a: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knežjem kamnu</a:t>
            </a:r>
            <a:r>
              <a:rPr lang="sl-SI" dirty="0">
                <a:latin typeface="+mj-lt"/>
              </a:rPr>
              <a:t> na Krnskem gradu.</a:t>
            </a:r>
          </a:p>
          <a:p>
            <a:pPr lvl="0">
              <a:buClr>
                <a:srgbClr val="A53010"/>
              </a:buClr>
            </a:pPr>
            <a:r>
              <a:rPr lang="sl-SI" dirty="0">
                <a:latin typeface="+mj-lt"/>
              </a:rPr>
              <a:t>Plemič je sedel na knežji kamen in ljudstvu obljubil, da bo dober vladar.</a:t>
            </a:r>
          </a:p>
          <a:p>
            <a:pPr lvl="0">
              <a:buClr>
                <a:srgbClr val="A53010"/>
              </a:buClr>
            </a:pPr>
            <a:r>
              <a:rPr lang="sl-SI" dirty="0">
                <a:latin typeface="+mj-lt"/>
              </a:rPr>
              <a:t>Knežji kamen še danes stoji na Gosposvetskem polju v Avstriji.</a:t>
            </a:r>
          </a:p>
          <a:p>
            <a:pPr lvl="0">
              <a:buClr>
                <a:srgbClr val="A53010"/>
              </a:buClr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Krnski grad</a:t>
            </a:r>
            <a:r>
              <a:rPr lang="sl-SI" dirty="0">
                <a:latin typeface="+mj-lt"/>
              </a:rPr>
              <a:t> je bil sedež </a:t>
            </a: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karantanskega kneza</a:t>
            </a:r>
            <a:r>
              <a:rPr lang="sl-SI" dirty="0">
                <a:latin typeface="+mj-lt"/>
              </a:rPr>
              <a:t>, ki je poveljeval plemenski vojski. </a:t>
            </a:r>
          </a:p>
          <a:p>
            <a:pPr lvl="0">
              <a:buClr>
                <a:srgbClr val="A53010"/>
              </a:buClr>
            </a:pPr>
            <a:r>
              <a:rPr lang="sl-SI" dirty="0">
                <a:latin typeface="+mj-lt"/>
              </a:rPr>
              <a:t>Verjeli so v več bogov. Kasneje so sprejeli krščanstvo.</a:t>
            </a:r>
          </a:p>
          <a:p>
            <a:pPr lvl="0">
              <a:buClr>
                <a:srgbClr val="A53010"/>
              </a:buClr>
            </a:pPr>
            <a:endParaRPr lang="sl-S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9795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862" y="606395"/>
            <a:ext cx="2381250" cy="1704975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2194560" y="2410691"/>
            <a:ext cx="277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območje Karantanije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696" y="883658"/>
            <a:ext cx="3308818" cy="2200364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6625244" y="3258589"/>
            <a:ext cx="348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knežji kamen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862" y="3627921"/>
            <a:ext cx="1426588" cy="1579001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2153862" y="5345084"/>
            <a:ext cx="281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grb države Karantanije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6093" y="3637446"/>
            <a:ext cx="2609850" cy="1752600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5356341" y="5464732"/>
            <a:ext cx="270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ustoličevanje kneza</a:t>
            </a: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4383" y="3582959"/>
            <a:ext cx="2600325" cy="1762125"/>
          </a:xfrm>
          <a:prstGeom prst="rect">
            <a:avLst/>
          </a:prstGeom>
        </p:spPr>
      </p:pic>
      <p:sp>
        <p:nvSpPr>
          <p:cNvPr id="13" name="PoljeZBesedilom 12"/>
          <p:cNvSpPr txBox="1"/>
          <p:nvPr/>
        </p:nvSpPr>
        <p:spPr>
          <a:xfrm>
            <a:off x="8811492" y="5552902"/>
            <a:ext cx="2643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preprosta zemljanka kmetov</a:t>
            </a:r>
          </a:p>
        </p:txBody>
      </p:sp>
    </p:spTree>
    <p:extLst>
      <p:ext uri="{BB962C8B-B14F-4D97-AF65-F5344CB8AC3E}">
        <p14:creationId xmlns:p14="http://schemas.microsoft.com/office/powerpoint/2010/main" val="4247486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Življenje na gradu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Plemstvo je imelo največ moči, pravic in premoženja.</a:t>
            </a:r>
          </a:p>
          <a:p>
            <a:r>
              <a:rPr lang="sl-SI" dirty="0"/>
              <a:t>Živeli so na gradu. </a:t>
            </a:r>
          </a:p>
          <a:p>
            <a:r>
              <a:rPr lang="sl-SI" dirty="0"/>
              <a:t>Imeli so celo vrsto „zaposlenih“:</a:t>
            </a:r>
          </a:p>
          <a:p>
            <a:pPr>
              <a:buFontTx/>
              <a:buChar char="-"/>
            </a:pPr>
            <a:r>
              <a:rPr lang="sl-SI" dirty="0"/>
              <a:t>pisarja,</a:t>
            </a:r>
          </a:p>
          <a:p>
            <a:pPr>
              <a:buFontTx/>
              <a:buChar char="-"/>
            </a:pPr>
            <a:r>
              <a:rPr lang="sl-SI" dirty="0"/>
              <a:t>hlapce in dekle,</a:t>
            </a:r>
          </a:p>
          <a:p>
            <a:pPr>
              <a:buFontTx/>
              <a:buChar char="-"/>
            </a:pPr>
            <a:r>
              <a:rPr lang="sl-SI" dirty="0"/>
              <a:t>vojake,</a:t>
            </a:r>
          </a:p>
          <a:p>
            <a:pPr>
              <a:buFontTx/>
              <a:buChar char="-"/>
            </a:pPr>
            <a:r>
              <a:rPr lang="sl-SI" dirty="0"/>
              <a:t>duhovnika,</a:t>
            </a:r>
          </a:p>
          <a:p>
            <a:pPr>
              <a:buFontTx/>
              <a:buChar char="-"/>
            </a:pPr>
            <a:r>
              <a:rPr lang="sl-SI" dirty="0"/>
              <a:t>delavce, ki so izdelovali orožje, tkanine, lonce …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88564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Moški so radi hodili na lov in uživali v viteških turnirjih.</a:t>
            </a:r>
          </a:p>
          <a:p>
            <a:r>
              <a:rPr lang="sl-SI" dirty="0"/>
              <a:t>Ženske so doma vezle in poučevale hčere o domačih opravilih.</a:t>
            </a:r>
          </a:p>
          <a:p>
            <a:r>
              <a:rPr lang="sl-SI" dirty="0"/>
              <a:t>Sinovi pa so se šolali in vojaško urili na drugih gradovih.</a:t>
            </a:r>
          </a:p>
          <a:p>
            <a:endParaRPr lang="sl-SI" dirty="0"/>
          </a:p>
          <a:p>
            <a:r>
              <a:rPr lang="sl-SI" dirty="0"/>
              <a:t>Gradove so postavljali na vzpetine. S tem so imeli boljši nadzor nad okolico in lažje so se obranili napadov.</a:t>
            </a:r>
          </a:p>
          <a:p>
            <a:r>
              <a:rPr lang="sl-SI" dirty="0"/>
              <a:t>Imeli so obzidje in opazovalne stolpe.</a:t>
            </a:r>
          </a:p>
          <a:p>
            <a:r>
              <a:rPr lang="sl-SI" dirty="0"/>
              <a:t>Nekateri  gradovi so imeli obrambni jarek in dvižni most.</a:t>
            </a:r>
          </a:p>
        </p:txBody>
      </p:sp>
    </p:spTree>
    <p:extLst>
      <p:ext uri="{BB962C8B-B14F-4D97-AF65-F5344CB8AC3E}">
        <p14:creationId xmlns:p14="http://schemas.microsoft.com/office/powerpoint/2010/main" val="1293758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373" y="572020"/>
            <a:ext cx="2556134" cy="1747231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845425" y="2427316"/>
            <a:ext cx="270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grad Kamen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037" y="2739520"/>
            <a:ext cx="2897419" cy="2173064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5419898" y="4991581"/>
            <a:ext cx="172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Celjski grad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174" y="572020"/>
            <a:ext cx="2315282" cy="1678580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5769033" y="2319251"/>
            <a:ext cx="263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grad na Bizeljskem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9200" y="2904713"/>
            <a:ext cx="2479704" cy="1857667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1511083" y="4978510"/>
            <a:ext cx="160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Blejski grad</a:t>
            </a: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3468" y="1256838"/>
            <a:ext cx="1755717" cy="2340956"/>
          </a:xfrm>
          <a:prstGeom prst="rect">
            <a:avLst/>
          </a:prstGeom>
        </p:spPr>
      </p:pic>
      <p:sp>
        <p:nvSpPr>
          <p:cNvPr id="13" name="PoljeZBesedilom 12"/>
          <p:cNvSpPr txBox="1"/>
          <p:nvPr/>
        </p:nvSpPr>
        <p:spPr>
          <a:xfrm>
            <a:off x="9069185" y="3826052"/>
            <a:ext cx="2078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obrambni jarek in dvižni most</a:t>
            </a:r>
          </a:p>
        </p:txBody>
      </p:sp>
    </p:spTree>
    <p:extLst>
      <p:ext uri="{BB962C8B-B14F-4D97-AF65-F5344CB8AC3E}">
        <p14:creationId xmlns:p14="http://schemas.microsoft.com/office/powerpoint/2010/main" val="1212964278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</TotalTime>
  <Words>687</Words>
  <Application>Microsoft Office PowerPoint</Application>
  <PresentationFormat>Širokozaslonsko</PresentationFormat>
  <Paragraphs>79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Šelest</vt:lpstr>
      <vt:lpstr>DRUŽBA</vt:lpstr>
      <vt:lpstr>NAVODILA</vt:lpstr>
      <vt:lpstr>Naslov: SREDNJI VEK Podnaslov: Kako so živeli ljudje v srednjem veku? </vt:lpstr>
      <vt:lpstr>PowerPointova predstavitev</vt:lpstr>
      <vt:lpstr>Karantanija </vt:lpstr>
      <vt:lpstr>PowerPointova predstavitev</vt:lpstr>
      <vt:lpstr>Življenje na gradu</vt:lpstr>
      <vt:lpstr>PowerPointova predstavitev</vt:lpstr>
      <vt:lpstr>PowerPointova predstavitev</vt:lpstr>
      <vt:lpstr>Od tu dalje je snov za sredo 1. 4. 2020 Celjski grofje</vt:lpstr>
      <vt:lpstr>Srednjeveška mesta</vt:lpstr>
      <vt:lpstr>PowerPointova predstavitev</vt:lpstr>
      <vt:lpstr>Zaključek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DRUŽBA</dc:title>
  <dc:creator>Andraž Črv Kompara</dc:creator>
  <cp:lastModifiedBy>Uporabnik</cp:lastModifiedBy>
  <cp:revision>8</cp:revision>
  <dcterms:created xsi:type="dcterms:W3CDTF">2020-03-28T08:21:01Z</dcterms:created>
  <dcterms:modified xsi:type="dcterms:W3CDTF">2020-03-29T07:17:56Z</dcterms:modified>
</cp:coreProperties>
</file>